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4"/>
  </p:sldMasterIdLst>
  <p:notesMasterIdLst>
    <p:notesMasterId r:id="rId37"/>
  </p:notesMasterIdLst>
  <p:handoutMasterIdLst>
    <p:handoutMasterId r:id="rId38"/>
  </p:handoutMasterIdLst>
  <p:sldIdLst>
    <p:sldId id="397" r:id="rId5"/>
    <p:sldId id="1669" r:id="rId6"/>
    <p:sldId id="382" r:id="rId7"/>
    <p:sldId id="1673" r:id="rId8"/>
    <p:sldId id="1702" r:id="rId9"/>
    <p:sldId id="1703" r:id="rId10"/>
    <p:sldId id="1704" r:id="rId11"/>
    <p:sldId id="1701" r:id="rId12"/>
    <p:sldId id="1705" r:id="rId13"/>
    <p:sldId id="1706" r:id="rId14"/>
    <p:sldId id="1707" r:id="rId15"/>
    <p:sldId id="1708" r:id="rId16"/>
    <p:sldId id="1709" r:id="rId17"/>
    <p:sldId id="1710" r:id="rId18"/>
    <p:sldId id="1711" r:id="rId19"/>
    <p:sldId id="1712" r:id="rId20"/>
    <p:sldId id="1713" r:id="rId21"/>
    <p:sldId id="1714" r:id="rId22"/>
    <p:sldId id="1715" r:id="rId23"/>
    <p:sldId id="1716" r:id="rId24"/>
    <p:sldId id="1717" r:id="rId25"/>
    <p:sldId id="1718" r:id="rId26"/>
    <p:sldId id="1719" r:id="rId27"/>
    <p:sldId id="1720" r:id="rId28"/>
    <p:sldId id="1726" r:id="rId29"/>
    <p:sldId id="1721" r:id="rId30"/>
    <p:sldId id="1722" r:id="rId31"/>
    <p:sldId id="1723" r:id="rId32"/>
    <p:sldId id="1724" r:id="rId33"/>
    <p:sldId id="1725" r:id="rId34"/>
    <p:sldId id="1633" r:id="rId35"/>
    <p:sldId id="1634" r:id="rId36"/>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BC0EFB5-564E-4680-8179-5CE62F8CFF40}">
          <p14:sldIdLst>
            <p14:sldId id="397"/>
            <p14:sldId id="1669"/>
            <p14:sldId id="382"/>
            <p14:sldId id="1673"/>
            <p14:sldId id="1702"/>
            <p14:sldId id="1703"/>
            <p14:sldId id="1704"/>
            <p14:sldId id="1701"/>
            <p14:sldId id="1705"/>
            <p14:sldId id="1706"/>
            <p14:sldId id="1707"/>
            <p14:sldId id="1708"/>
            <p14:sldId id="1709"/>
            <p14:sldId id="1710"/>
            <p14:sldId id="1711"/>
            <p14:sldId id="1712"/>
            <p14:sldId id="1713"/>
            <p14:sldId id="1714"/>
            <p14:sldId id="1715"/>
            <p14:sldId id="1716"/>
            <p14:sldId id="1717"/>
            <p14:sldId id="1718"/>
            <p14:sldId id="1719"/>
            <p14:sldId id="1720"/>
            <p14:sldId id="1726"/>
            <p14:sldId id="1721"/>
            <p14:sldId id="1722"/>
            <p14:sldId id="1723"/>
            <p14:sldId id="1724"/>
            <p14:sldId id="1725"/>
            <p14:sldId id="1633"/>
            <p14:sldId id="163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e Medeiros" initials="JM" lastIdx="1" clrIdx="0">
    <p:extLst>
      <p:ext uri="{19B8F6BF-5375-455C-9EA6-DF929625EA0E}">
        <p15:presenceInfo xmlns:p15="http://schemas.microsoft.com/office/powerpoint/2012/main" userId="S::Joe.Medeiros@soti.net::5d7c5157-a1d7-45bb-9477-7792be2fab6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781B"/>
    <a:srgbClr val="065A80"/>
    <a:srgbClr val="660185"/>
    <a:srgbClr val="CA06AE"/>
    <a:srgbClr val="FA48E1"/>
    <a:srgbClr val="2C9446"/>
    <a:srgbClr val="EB602F"/>
    <a:srgbClr val="81C24E"/>
    <a:srgbClr val="0E6080"/>
    <a:srgbClr val="7C7C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801" autoAdjust="0"/>
    <p:restoredTop sz="95226" autoAdjust="0"/>
  </p:normalViewPr>
  <p:slideViewPr>
    <p:cSldViewPr snapToGrid="0" showGuides="1">
      <p:cViewPr varScale="1">
        <p:scale>
          <a:sx n="82" d="100"/>
          <a:sy n="82" d="100"/>
        </p:scale>
        <p:origin x="499" y="72"/>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121" d="100"/>
          <a:sy n="121" d="100"/>
        </p:scale>
        <p:origin x="4564" y="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iswarya Ks" userId="58450869-41c6-411a-89d9-6329a1e4a147" providerId="ADAL" clId="{1C9DA3C5-3067-4E71-B199-76C9C07E9515}"/>
    <pc:docChg chg="modSld sldOrd">
      <pc:chgData name="Aiswarya Ks" userId="58450869-41c6-411a-89d9-6329a1e4a147" providerId="ADAL" clId="{1C9DA3C5-3067-4E71-B199-76C9C07E9515}" dt="2024-01-14T11:36:36.348" v="7"/>
      <pc:docMkLst>
        <pc:docMk/>
      </pc:docMkLst>
      <pc:sldChg chg="ord">
        <pc:chgData name="Aiswarya Ks" userId="58450869-41c6-411a-89d9-6329a1e4a147" providerId="ADAL" clId="{1C9DA3C5-3067-4E71-B199-76C9C07E9515}" dt="2024-01-14T11:36:36.348" v="7"/>
        <pc:sldMkLst>
          <pc:docMk/>
          <pc:sldMk cId="1884260733" sldId="171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latin typeface="Segoe UI Semilight" panose="020B0402040204020203" pitchFamily="34" charset="0"/>
            </a:endParaRPr>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CDDA1CB5-9675-4B9F-B899-C73E86E4DE85}" type="datetimeFigureOut">
              <a:rPr lang="en-US" smtClean="0">
                <a:latin typeface="Segoe UI Semilight" panose="020B0402040204020203" pitchFamily="34" charset="0"/>
              </a:rPr>
              <a:t>1/14/2024</a:t>
            </a:fld>
            <a:endParaRPr lang="en-US" dirty="0">
              <a:latin typeface="Segoe UI Semilight" panose="020B0402040204020203" pitchFamily="34" charset="0"/>
            </a:endParaRPr>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latin typeface="Segoe UI Semilight" panose="020B0402040204020203" pitchFamily="34" charset="0"/>
            </a:endParaRPr>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367F4CA4-EA3D-4036-8485-F9C9BEA9F546}" type="slidenum">
              <a:rPr lang="en-US" smtClean="0">
                <a:latin typeface="Segoe UI Semilight" panose="020B0402040204020203" pitchFamily="34" charset="0"/>
              </a:rPr>
              <a:t>‹#›</a:t>
            </a:fld>
            <a:endParaRPr lang="en-US" dirty="0">
              <a:latin typeface="Segoe UI Semilight" panose="020B0402040204020203" pitchFamily="34" charset="0"/>
            </a:endParaRPr>
          </a:p>
        </p:txBody>
      </p:sp>
    </p:spTree>
    <p:extLst>
      <p:ext uri="{BB962C8B-B14F-4D97-AF65-F5344CB8AC3E}">
        <p14:creationId xmlns:p14="http://schemas.microsoft.com/office/powerpoint/2010/main" val="1132389417"/>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png>
</file>

<file path=ppt/media/image13.png>
</file>

<file path=ppt/media/image14.png>
</file>

<file path=ppt/media/image15.jpeg>
</file>

<file path=ppt/media/image16.png>
</file>

<file path=ppt/media/image17.jpeg>
</file>

<file path=ppt/media/image18.jpeg>
</file>

<file path=ppt/media/image19.png>
</file>

<file path=ppt/media/image2.png>
</file>

<file path=ppt/media/image20.jpeg>
</file>

<file path=ppt/media/image21.pn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jpeg>
</file>

<file path=ppt/media/image54.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atin typeface="Segoe UI Semilight" panose="020B0402040204020203" pitchFamily="34" charset="0"/>
              </a:defRPr>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atin typeface="Segoe UI Semilight" panose="020B0402040204020203" pitchFamily="34" charset="0"/>
              </a:defRPr>
            </a:lvl1pPr>
          </a:lstStyle>
          <a:p>
            <a:fld id="{CE1D4E89-C77F-49CB-B540-E78DDB36732C}" type="datetimeFigureOut">
              <a:rPr lang="en-US" smtClean="0"/>
              <a:pPr/>
              <a:t>1/14/2024</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atin typeface="Segoe UI Semilight" panose="020B0402040204020203" pitchFamily="34" charset="0"/>
              </a:defRPr>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atin typeface="Segoe UI Semilight" panose="020B0402040204020203" pitchFamily="34" charset="0"/>
              </a:defRPr>
            </a:lvl1pPr>
          </a:lstStyle>
          <a:p>
            <a:fld id="{1151B4BA-6B84-4529-9D98-2CEBB4EB0A51}" type="slidenum">
              <a:rPr lang="en-US" smtClean="0"/>
              <a:pPr/>
              <a:t>‹#›</a:t>
            </a:fld>
            <a:endParaRPr lang="en-US" dirty="0"/>
          </a:p>
        </p:txBody>
      </p:sp>
    </p:spTree>
    <p:extLst>
      <p:ext uri="{BB962C8B-B14F-4D97-AF65-F5344CB8AC3E}">
        <p14:creationId xmlns:p14="http://schemas.microsoft.com/office/powerpoint/2010/main" val="28465653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egoe UI Semilight" panose="020B0402040204020203" pitchFamily="34" charset="0"/>
        <a:ea typeface="+mn-ea"/>
        <a:cs typeface="+mn-cs"/>
      </a:defRPr>
    </a:lvl1pPr>
    <a:lvl2pPr marL="457200" algn="l" defTabSz="914400" rtl="0" eaLnBrk="1" latinLnBrk="0" hangingPunct="1">
      <a:defRPr sz="1200" kern="1200">
        <a:solidFill>
          <a:schemeClr val="tx1"/>
        </a:solidFill>
        <a:latin typeface="Segoe UI Semilight" panose="020B0402040204020203" pitchFamily="34" charset="0"/>
        <a:ea typeface="+mn-ea"/>
        <a:cs typeface="+mn-cs"/>
      </a:defRPr>
    </a:lvl2pPr>
    <a:lvl3pPr marL="914400" algn="l" defTabSz="914400" rtl="0" eaLnBrk="1" latinLnBrk="0" hangingPunct="1">
      <a:defRPr sz="1200" kern="1200">
        <a:solidFill>
          <a:schemeClr val="tx1"/>
        </a:solidFill>
        <a:latin typeface="Segoe UI Semilight" panose="020B0402040204020203" pitchFamily="34" charset="0"/>
        <a:ea typeface="+mn-ea"/>
        <a:cs typeface="+mn-cs"/>
      </a:defRPr>
    </a:lvl3pPr>
    <a:lvl4pPr marL="1371600" algn="l" defTabSz="914400" rtl="0" eaLnBrk="1" latinLnBrk="0" hangingPunct="1">
      <a:defRPr sz="1200" kern="1200">
        <a:solidFill>
          <a:schemeClr val="tx1"/>
        </a:solidFill>
        <a:latin typeface="Segoe UI Semilight" panose="020B0402040204020203" pitchFamily="34" charset="0"/>
        <a:ea typeface="+mn-ea"/>
        <a:cs typeface="+mn-cs"/>
      </a:defRPr>
    </a:lvl4pPr>
    <a:lvl5pPr marL="1828800" algn="l" defTabSz="914400" rtl="0" eaLnBrk="1" latinLnBrk="0" hangingPunct="1">
      <a:defRPr sz="1200" kern="1200">
        <a:solidFill>
          <a:schemeClr val="tx1"/>
        </a:solidFill>
        <a:latin typeface="Segoe UI Semilight" panose="020B04020402040202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1B4BA-6B84-4529-9D98-2CEBB4EB0A51}" type="slidenum">
              <a:rPr lang="en-US" smtClean="0"/>
              <a:pPr/>
              <a:t>1</a:t>
            </a:fld>
            <a:endParaRPr lang="en-US" dirty="0"/>
          </a:p>
        </p:txBody>
      </p:sp>
    </p:spTree>
    <p:extLst>
      <p:ext uri="{BB962C8B-B14F-4D97-AF65-F5344CB8AC3E}">
        <p14:creationId xmlns:p14="http://schemas.microsoft.com/office/powerpoint/2010/main" val="4016715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1B4BA-6B84-4529-9D98-2CEBB4EB0A51}" type="slidenum">
              <a:rPr lang="en-US" smtClean="0"/>
              <a:pPr/>
              <a:t>2</a:t>
            </a:fld>
            <a:endParaRPr lang="en-US"/>
          </a:p>
        </p:txBody>
      </p:sp>
    </p:spTree>
    <p:extLst>
      <p:ext uri="{BB962C8B-B14F-4D97-AF65-F5344CB8AC3E}">
        <p14:creationId xmlns:p14="http://schemas.microsoft.com/office/powerpoint/2010/main" val="15193904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1B4BA-6B84-4529-9D98-2CEBB4EB0A51}" type="slidenum">
              <a:rPr lang="en-US" smtClean="0"/>
              <a:pPr/>
              <a:t>4</a:t>
            </a:fld>
            <a:endParaRPr lang="en-US" dirty="0"/>
          </a:p>
        </p:txBody>
      </p:sp>
    </p:spTree>
    <p:extLst>
      <p:ext uri="{BB962C8B-B14F-4D97-AF65-F5344CB8AC3E}">
        <p14:creationId xmlns:p14="http://schemas.microsoft.com/office/powerpoint/2010/main" val="3279030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6EDC59-7D99-4651-AB51-BB1328F34F38}" type="slidenum">
              <a:rPr lang="en-US" smtClean="0"/>
              <a:t>31</a:t>
            </a:fld>
            <a:endParaRPr lang="en-US"/>
          </a:p>
        </p:txBody>
      </p:sp>
    </p:spTree>
    <p:extLst>
      <p:ext uri="{BB962C8B-B14F-4D97-AF65-F5344CB8AC3E}">
        <p14:creationId xmlns:p14="http://schemas.microsoft.com/office/powerpoint/2010/main" val="3258088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51B4BA-6B84-4529-9D98-2CEBB4EB0A51}" type="slidenum">
              <a:rPr lang="en-US" smtClean="0"/>
              <a:pPr/>
              <a:t>32</a:t>
            </a:fld>
            <a:endParaRPr lang="en-US"/>
          </a:p>
        </p:txBody>
      </p:sp>
    </p:spTree>
    <p:extLst>
      <p:ext uri="{BB962C8B-B14F-4D97-AF65-F5344CB8AC3E}">
        <p14:creationId xmlns:p14="http://schemas.microsoft.com/office/powerpoint/2010/main" val="9225121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eg"/><Relationship Id="rId1" Type="http://schemas.openxmlformats.org/officeDocument/2006/relationships/slideMaster" Target="../slideMasters/slideMaster1.xml"/><Relationship Id="rId5" Type="http://schemas.openxmlformats.org/officeDocument/2006/relationships/image" Target="../media/image13.png"/><Relationship Id="rId4" Type="http://schemas.openxmlformats.org/officeDocument/2006/relationships/image" Target="../media/image19.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jpe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0_Title sid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139EE25-F7E7-4016-91E4-72FC48A597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a:extLst>
              <a:ext uri="{FF2B5EF4-FFF2-40B4-BE49-F238E27FC236}">
                <a16:creationId xmlns:a16="http://schemas.microsoft.com/office/drawing/2014/main" id="{F0133D17-FCBA-4EF8-8BDA-E7817F15A39F}"/>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a:solidFill>
                  <a:schemeClr val="bg2"/>
                </a:solidFill>
                <a:effectLst/>
              </a:rPr>
              <a:t>SOTI Confidential - Only for use under NDA - Do not distribute</a:t>
            </a:r>
            <a:endParaRPr lang="en-US" sz="900">
              <a:solidFill>
                <a:schemeClr val="bg2"/>
              </a:solidFill>
            </a:endParaRPr>
          </a:p>
        </p:txBody>
      </p:sp>
      <p:pic>
        <p:nvPicPr>
          <p:cNvPr id="16" name="Picture 15" descr="A close up of a logo&#10;&#10;Description automatically generated">
            <a:extLst>
              <a:ext uri="{FF2B5EF4-FFF2-40B4-BE49-F238E27FC236}">
                <a16:creationId xmlns:a16="http://schemas.microsoft.com/office/drawing/2014/main" id="{FEDD9B54-6036-4B28-8E8A-FEC26FF7BDF7}"/>
              </a:ext>
            </a:extLst>
          </p:cNvPr>
          <p:cNvPicPr>
            <a:picLocks noChangeAspect="1"/>
          </p:cNvPicPr>
          <p:nvPr userDrawn="1"/>
        </p:nvPicPr>
        <p:blipFill rotWithShape="1">
          <a:blip r:embed="rId3">
            <a:alphaModFix amt="65000"/>
            <a:extLst>
              <a:ext uri="{28A0092B-C50C-407E-A947-70E740481C1C}">
                <a14:useLocalDpi xmlns:a14="http://schemas.microsoft.com/office/drawing/2010/main" val="0"/>
              </a:ext>
            </a:extLst>
          </a:blip>
          <a:srcRect r="36320"/>
          <a:stretch/>
        </p:blipFill>
        <p:spPr>
          <a:xfrm>
            <a:off x="7406907" y="508865"/>
            <a:ext cx="4722955" cy="6049927"/>
          </a:xfrm>
          <a:prstGeom prst="rect">
            <a:avLst/>
          </a:prstGeom>
        </p:spPr>
      </p:pic>
      <p:pic>
        <p:nvPicPr>
          <p:cNvPr id="17" name="Picture 16" descr="A picture containing clock&#10;&#10;Description automatically generated">
            <a:extLst>
              <a:ext uri="{FF2B5EF4-FFF2-40B4-BE49-F238E27FC236}">
                <a16:creationId xmlns:a16="http://schemas.microsoft.com/office/drawing/2014/main" id="{489CE02C-6696-4C86-B98C-3B74A08ACCBF}"/>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00498" y="583384"/>
            <a:ext cx="2105246" cy="573260"/>
          </a:xfrm>
          <a:prstGeom prst="rect">
            <a:avLst/>
          </a:prstGeom>
        </p:spPr>
      </p:pic>
      <p:sp>
        <p:nvSpPr>
          <p:cNvPr id="8" name="Title 1">
            <a:extLst>
              <a:ext uri="{FF2B5EF4-FFF2-40B4-BE49-F238E27FC236}">
                <a16:creationId xmlns:a16="http://schemas.microsoft.com/office/drawing/2014/main" id="{91F0AF57-FCE4-4A75-8D25-4AC4E497A355}"/>
              </a:ext>
            </a:extLst>
          </p:cNvPr>
          <p:cNvSpPr>
            <a:spLocks noGrp="1"/>
          </p:cNvSpPr>
          <p:nvPr>
            <p:ph type="title" hasCustomPrompt="1"/>
          </p:nvPr>
        </p:nvSpPr>
        <p:spPr>
          <a:xfrm>
            <a:off x="356251" y="1608192"/>
            <a:ext cx="5821912" cy="2252608"/>
          </a:xfrm>
          <a:prstGeom prst="rect">
            <a:avLst/>
          </a:prstGeom>
        </p:spPr>
        <p:txBody>
          <a:bodyPr>
            <a:noAutofit/>
          </a:bodyPr>
          <a:lstStyle>
            <a:lvl1pPr>
              <a:lnSpc>
                <a:spcPct val="100000"/>
              </a:lnSpc>
              <a:defRPr lang="en-CA" sz="4800" kern="1200" cap="all" baseline="0" dirty="0">
                <a:solidFill>
                  <a:schemeClr val="bg2"/>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spTree>
    <p:extLst>
      <p:ext uri="{BB962C8B-B14F-4D97-AF65-F5344CB8AC3E}">
        <p14:creationId xmlns:p14="http://schemas.microsoft.com/office/powerpoint/2010/main" val="1865649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Title slide 4">
    <p:spTree>
      <p:nvGrpSpPr>
        <p:cNvPr id="1" name=""/>
        <p:cNvGrpSpPr/>
        <p:nvPr/>
      </p:nvGrpSpPr>
      <p:grpSpPr>
        <a:xfrm>
          <a:off x="0" y="0"/>
          <a:ext cx="0" cy="0"/>
          <a:chOff x="0" y="0"/>
          <a:chExt cx="0" cy="0"/>
        </a:xfrm>
      </p:grpSpPr>
      <p:pic>
        <p:nvPicPr>
          <p:cNvPr id="3" name="Picture 2" descr="A picture containing toy, man, riding, snow&#10;&#10;Description automatically generated">
            <a:extLst>
              <a:ext uri="{FF2B5EF4-FFF2-40B4-BE49-F238E27FC236}">
                <a16:creationId xmlns:a16="http://schemas.microsoft.com/office/drawing/2014/main" id="{A958DD7C-0C94-47DE-96FD-B5AC0BB9D2B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311965" y="0"/>
            <a:ext cx="10880035" cy="6858000"/>
          </a:xfrm>
          <a:prstGeom prst="rect">
            <a:avLst/>
          </a:prstGeom>
        </p:spPr>
      </p:pic>
      <p:sp>
        <p:nvSpPr>
          <p:cNvPr id="10" name="Rectangle 9"/>
          <p:cNvSpPr/>
          <p:nvPr userDrawn="1"/>
        </p:nvSpPr>
        <p:spPr>
          <a:xfrm rot="10800000">
            <a:off x="-7" y="0"/>
            <a:ext cx="11879256" cy="6858000"/>
          </a:xfrm>
          <a:prstGeom prst="rect">
            <a:avLst/>
          </a:prstGeom>
          <a:gradFill>
            <a:gsLst>
              <a:gs pos="0">
                <a:schemeClr val="accent1">
                  <a:lumMod val="5000"/>
                  <a:lumOff val="95000"/>
                  <a:alpha val="0"/>
                </a:schemeClr>
              </a:gs>
              <a:gs pos="71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itle 1"/>
          <p:cNvSpPr txBox="1">
            <a:spLocks/>
          </p:cNvSpPr>
          <p:nvPr userDrawn="1"/>
        </p:nvSpPr>
        <p:spPr>
          <a:xfrm>
            <a:off x="356250" y="6359235"/>
            <a:ext cx="6606238"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solidFill>
            </a:endParaRPr>
          </a:p>
        </p:txBody>
      </p:sp>
      <p:sp>
        <p:nvSpPr>
          <p:cNvPr id="14" name="Title 1">
            <a:extLst>
              <a:ext uri="{FF2B5EF4-FFF2-40B4-BE49-F238E27FC236}">
                <a16:creationId xmlns:a16="http://schemas.microsoft.com/office/drawing/2014/main" id="{2ABB0E7D-61AA-4868-BDCD-404956C75E84}"/>
              </a:ext>
            </a:extLst>
          </p:cNvPr>
          <p:cNvSpPr>
            <a:spLocks noGrp="1"/>
          </p:cNvSpPr>
          <p:nvPr>
            <p:ph type="title" hasCustomPrompt="1"/>
          </p:nvPr>
        </p:nvSpPr>
        <p:spPr>
          <a:xfrm>
            <a:off x="356251" y="1496874"/>
            <a:ext cx="5260006" cy="1865322"/>
          </a:xfrm>
          <a:prstGeom prst="rect">
            <a:avLst/>
          </a:prstGeom>
        </p:spPr>
        <p:txBody>
          <a:bodyPr>
            <a:noAutofit/>
          </a:bodyPr>
          <a:lstStyle>
            <a:lvl1pPr>
              <a:lnSpc>
                <a:spcPct val="100000"/>
              </a:lnSpc>
              <a:defRPr lang="en-CA" sz="4800" kern="1200" cap="all" baseline="0" dirty="0">
                <a:solidFill>
                  <a:schemeClr val="bg1"/>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pic>
        <p:nvPicPr>
          <p:cNvPr id="7" name="Picture 6">
            <a:extLst>
              <a:ext uri="{FF2B5EF4-FFF2-40B4-BE49-F238E27FC236}">
                <a16:creationId xmlns:a16="http://schemas.microsoft.com/office/drawing/2014/main" id="{7E590920-E3FE-49A8-9FFF-955823AA955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499" y="581518"/>
            <a:ext cx="2105246" cy="573260"/>
          </a:xfrm>
          <a:prstGeom prst="rect">
            <a:avLst/>
          </a:prstGeom>
        </p:spPr>
      </p:pic>
    </p:spTree>
    <p:extLst>
      <p:ext uri="{BB962C8B-B14F-4D97-AF65-F5344CB8AC3E}">
        <p14:creationId xmlns:p14="http://schemas.microsoft.com/office/powerpoint/2010/main" val="760191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6" name="Picture 5" descr="A close up of a map&#10;&#10;Description automatically generated">
            <a:extLst>
              <a:ext uri="{FF2B5EF4-FFF2-40B4-BE49-F238E27FC236}">
                <a16:creationId xmlns:a16="http://schemas.microsoft.com/office/drawing/2014/main" id="{2F0D4EA0-D3B4-4B8D-BD0F-57282BACC0A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a:extLst>
              <a:ext uri="{FF2B5EF4-FFF2-40B4-BE49-F238E27FC236}">
                <a16:creationId xmlns:a16="http://schemas.microsoft.com/office/drawing/2014/main" id="{3763C5E9-1E6C-4C7A-9B5B-E235DDC40A13}"/>
              </a:ext>
            </a:extLst>
          </p:cNvPr>
          <p:cNvSpPr/>
          <p:nvPr userDrawn="1"/>
        </p:nvSpPr>
        <p:spPr>
          <a:xfrm rot="5400000">
            <a:off x="4035942" y="-1298058"/>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8" name="Rectangle 7">
            <a:extLst>
              <a:ext uri="{FF2B5EF4-FFF2-40B4-BE49-F238E27FC236}">
                <a16:creationId xmlns:a16="http://schemas.microsoft.com/office/drawing/2014/main" id="{5AEC5DE3-06DB-44F1-BE23-6239D7E959AD}"/>
              </a:ext>
            </a:extLst>
          </p:cNvPr>
          <p:cNvSpPr/>
          <p:nvPr userDrawn="1"/>
        </p:nvSpPr>
        <p:spPr>
          <a:xfrm rot="16200000">
            <a:off x="4035942" y="-4035942"/>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2905840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3_Title and Content">
    <p:spTree>
      <p:nvGrpSpPr>
        <p:cNvPr id="1" name=""/>
        <p:cNvGrpSpPr/>
        <p:nvPr/>
      </p:nvGrpSpPr>
      <p:grpSpPr>
        <a:xfrm>
          <a:off x="0" y="0"/>
          <a:ext cx="0" cy="0"/>
          <a:chOff x="0" y="0"/>
          <a:chExt cx="0" cy="0"/>
        </a:xfrm>
      </p:grpSpPr>
      <p:pic>
        <p:nvPicPr>
          <p:cNvPr id="14" name="Picture 13" descr="A close up of a map&#10;&#10;Description automatically generated">
            <a:extLst>
              <a:ext uri="{FF2B5EF4-FFF2-40B4-BE49-F238E27FC236}">
                <a16:creationId xmlns:a16="http://schemas.microsoft.com/office/drawing/2014/main" id="{7E990533-0208-4127-AFE3-E29E2BE14B9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Rectangle 14">
            <a:extLst>
              <a:ext uri="{FF2B5EF4-FFF2-40B4-BE49-F238E27FC236}">
                <a16:creationId xmlns:a16="http://schemas.microsoft.com/office/drawing/2014/main" id="{03E813D4-A2E9-422B-B520-68A92D63037A}"/>
              </a:ext>
            </a:extLst>
          </p:cNvPr>
          <p:cNvSpPr/>
          <p:nvPr userDrawn="1"/>
        </p:nvSpPr>
        <p:spPr>
          <a:xfrm rot="5400000">
            <a:off x="4035942" y="-1298058"/>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Title 1">
            <a:extLst>
              <a:ext uri="{FF2B5EF4-FFF2-40B4-BE49-F238E27FC236}">
                <a16:creationId xmlns:a16="http://schemas.microsoft.com/office/drawing/2014/main" id="{DB2613F2-F0F3-4A6A-BC8F-4B0D743EAFD0}"/>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pic>
        <p:nvPicPr>
          <p:cNvPr id="17" name="Picture 16">
            <a:extLst>
              <a:ext uri="{FF2B5EF4-FFF2-40B4-BE49-F238E27FC236}">
                <a16:creationId xmlns:a16="http://schemas.microsoft.com/office/drawing/2014/main" id="{7E60BD22-BF2A-451D-AA4E-6AED55862EB9}"/>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18" name="Rectangle 17">
            <a:extLst>
              <a:ext uri="{FF2B5EF4-FFF2-40B4-BE49-F238E27FC236}">
                <a16:creationId xmlns:a16="http://schemas.microsoft.com/office/drawing/2014/main" id="{E3016081-A2A8-4E3E-B62D-02B0E9D1B956}"/>
              </a:ext>
            </a:extLst>
          </p:cNvPr>
          <p:cNvSpPr/>
          <p:nvPr userDrawn="1"/>
        </p:nvSpPr>
        <p:spPr>
          <a:xfrm rot="16200000">
            <a:off x="4035942" y="-4035942"/>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itle 1"/>
          <p:cNvSpPr>
            <a:spLocks noGrp="1"/>
          </p:cNvSpPr>
          <p:nvPr>
            <p:ph type="ctrTitle" hasCustomPrompt="1"/>
          </p:nvPr>
        </p:nvSpPr>
        <p:spPr>
          <a:xfrm>
            <a:off x="340944" y="476134"/>
            <a:ext cx="11572633" cy="732896"/>
          </a:xfrm>
          <a:prstGeom prst="rect">
            <a:avLst/>
          </a:prstGeom>
        </p:spPr>
        <p:txBody>
          <a:bodyPr anchor="b">
            <a:normAutofit/>
          </a:bodyPr>
          <a:lstStyle>
            <a:lvl1pPr algn="l">
              <a:defRPr sz="4000" cap="all" baseline="0">
                <a:solidFill>
                  <a:schemeClr val="bg2"/>
                </a:solidFill>
                <a:latin typeface="Segoe UI Black" panose="020B0A02040204020203" pitchFamily="34" charset="0"/>
                <a:ea typeface="Segoe UI Black" panose="020B0A02040204020203" pitchFamily="34" charset="0"/>
                <a:cs typeface="Segoe UI Semilight" panose="020B0402040204020203" pitchFamily="34" charset="0"/>
              </a:defRPr>
            </a:lvl1pPr>
          </a:lstStyle>
          <a:p>
            <a:r>
              <a:rPr lang="en-US" dirty="0"/>
              <a:t>Headline Title Here</a:t>
            </a:r>
            <a:endParaRPr lang="en-CA" dirty="0"/>
          </a:p>
        </p:txBody>
      </p:sp>
      <p:sp>
        <p:nvSpPr>
          <p:cNvPr id="12" name="Subtitle 2"/>
          <p:cNvSpPr>
            <a:spLocks noGrp="1"/>
          </p:cNvSpPr>
          <p:nvPr>
            <p:ph type="subTitle" idx="1" hasCustomPrompt="1"/>
          </p:nvPr>
        </p:nvSpPr>
        <p:spPr>
          <a:xfrm>
            <a:off x="340945" y="1316183"/>
            <a:ext cx="11572632" cy="523084"/>
          </a:xfrm>
          <a:prstGeom prst="rect">
            <a:avLst/>
          </a:prstGeom>
        </p:spPr>
        <p:txBody>
          <a:bodyPr/>
          <a:lstStyle>
            <a:lvl1pPr marL="0" indent="0" algn="l">
              <a:buNone/>
              <a:defRPr sz="2400">
                <a:solidFill>
                  <a:srgbClr val="4CBAE7"/>
                </a:solidFill>
                <a:latin typeface="Segoe UI Semibold" panose="020B0702040204020203" pitchFamily="34" charset="0"/>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 headline</a:t>
            </a:r>
            <a:endParaRPr lang="en-CA" dirty="0"/>
          </a:p>
        </p:txBody>
      </p:sp>
      <p:sp>
        <p:nvSpPr>
          <p:cNvPr id="13" name="Content Placeholder 2"/>
          <p:cNvSpPr>
            <a:spLocks noGrp="1"/>
          </p:cNvSpPr>
          <p:nvPr>
            <p:ph idx="10" hasCustomPrompt="1"/>
          </p:nvPr>
        </p:nvSpPr>
        <p:spPr>
          <a:xfrm>
            <a:off x="340945" y="1976585"/>
            <a:ext cx="5159375" cy="4134069"/>
          </a:xfrm>
          <a:prstGeom prst="rect">
            <a:avLst/>
          </a:prstGeom>
        </p:spPr>
        <p:txBody>
          <a:bodyPr>
            <a:normAutofit/>
          </a:bodyPr>
          <a:lstStyle>
            <a:lvl1pPr marL="0" indent="0">
              <a:lnSpc>
                <a:spcPct val="120000"/>
              </a:lnSpc>
              <a:buClr>
                <a:srgbClr val="57A0D3"/>
              </a:buClr>
              <a:buFontTx/>
              <a:buNone/>
              <a:defRPr sz="2000" baseline="0">
                <a:solidFill>
                  <a:srgbClr val="62656A"/>
                </a:solidFill>
                <a:latin typeface="Segoe UI Semilight" panose="020B0402040204020203" pitchFamily="34" charset="0"/>
                <a:cs typeface="Segoe UI Semilight" panose="020B0402040204020203" pitchFamily="34" charset="0"/>
              </a:defRPr>
            </a:lvl1pPr>
            <a:lvl2pPr marL="457200" indent="0">
              <a:lnSpc>
                <a:spcPct val="120000"/>
              </a:lnSpc>
              <a:buClr>
                <a:srgbClr val="34526E"/>
              </a:buClr>
              <a:buFontTx/>
              <a:buNone/>
              <a:defRPr sz="2000">
                <a:solidFill>
                  <a:srgbClr val="62656A"/>
                </a:solidFill>
                <a:latin typeface="Segoe UI Semilight" panose="020B0402040204020203" pitchFamily="34" charset="0"/>
                <a:cs typeface="Segoe UI Semilight" panose="020B0402040204020203" pitchFamily="34" charset="0"/>
              </a:defRPr>
            </a:lvl2pPr>
            <a:lvl3pPr marL="914400" indent="0">
              <a:lnSpc>
                <a:spcPct val="120000"/>
              </a:lnSpc>
              <a:buClr>
                <a:srgbClr val="34526E"/>
              </a:buClr>
              <a:buFontTx/>
              <a:buNone/>
              <a:defRPr sz="2000">
                <a:solidFill>
                  <a:srgbClr val="62656A"/>
                </a:solidFill>
                <a:latin typeface="Segoe UI Semilight" panose="020B0402040204020203" pitchFamily="34" charset="0"/>
                <a:cs typeface="Segoe UI Semilight" panose="020B0402040204020203" pitchFamily="34" charset="0"/>
              </a:defRPr>
            </a:lvl3pPr>
            <a:lvl4pPr marL="1371600" indent="0">
              <a:lnSpc>
                <a:spcPct val="120000"/>
              </a:lnSpc>
              <a:buClr>
                <a:srgbClr val="34526E"/>
              </a:buClr>
              <a:buFontTx/>
              <a:buNone/>
              <a:defRPr sz="2000">
                <a:solidFill>
                  <a:srgbClr val="62656A"/>
                </a:solidFill>
                <a:latin typeface="Segoe UI Semilight" panose="020B0402040204020203" pitchFamily="34" charset="0"/>
                <a:cs typeface="Segoe UI Semilight" panose="020B0402040204020203" pitchFamily="34" charset="0"/>
              </a:defRPr>
            </a:lvl4pPr>
            <a:lvl5pPr marL="1828800" indent="0">
              <a:lnSpc>
                <a:spcPct val="120000"/>
              </a:lnSpc>
              <a:buClr>
                <a:srgbClr val="34526E"/>
              </a:buClr>
              <a:buFontTx/>
              <a:buNone/>
              <a:defRPr sz="2000">
                <a:solidFill>
                  <a:srgbClr val="62656A"/>
                </a:solidFill>
                <a:latin typeface="Segoe UI Semilight" panose="020B0402040204020203" pitchFamily="34" charset="0"/>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8" name="Content Placeholder 2"/>
          <p:cNvSpPr>
            <a:spLocks noGrp="1"/>
          </p:cNvSpPr>
          <p:nvPr>
            <p:ph idx="11" hasCustomPrompt="1"/>
          </p:nvPr>
        </p:nvSpPr>
        <p:spPr>
          <a:xfrm>
            <a:off x="5706208" y="1976586"/>
            <a:ext cx="6207369" cy="3993392"/>
          </a:xfrm>
          <a:prstGeom prst="rect">
            <a:avLst/>
          </a:prstGeom>
        </p:spPr>
        <p:txBody>
          <a:bodyPr>
            <a:normAutofit/>
          </a:bodyPr>
          <a:lstStyle>
            <a:lvl1pPr marL="0" indent="0">
              <a:lnSpc>
                <a:spcPct val="120000"/>
              </a:lnSpc>
              <a:buClr>
                <a:srgbClr val="57A0D3"/>
              </a:buClr>
              <a:buFontTx/>
              <a:buNone/>
              <a:defRPr sz="1800" baseline="0">
                <a:solidFill>
                  <a:srgbClr val="62656A"/>
                </a:solidFill>
                <a:latin typeface="Segoe UI Semilight" panose="020B0402040204020203" pitchFamily="34" charset="0"/>
                <a:cs typeface="Segoe UI Semilight" panose="020B04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9" name="Title 1"/>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Tree>
    <p:extLst>
      <p:ext uri="{BB962C8B-B14F-4D97-AF65-F5344CB8AC3E}">
        <p14:creationId xmlns:p14="http://schemas.microsoft.com/office/powerpoint/2010/main" val="13982308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5_Title and Content">
    <p:spTree>
      <p:nvGrpSpPr>
        <p:cNvPr id="1" name=""/>
        <p:cNvGrpSpPr/>
        <p:nvPr/>
      </p:nvGrpSpPr>
      <p:grpSpPr>
        <a:xfrm>
          <a:off x="0" y="0"/>
          <a:ext cx="0" cy="0"/>
          <a:chOff x="0" y="0"/>
          <a:chExt cx="0" cy="0"/>
        </a:xfrm>
      </p:grpSpPr>
      <p:pic>
        <p:nvPicPr>
          <p:cNvPr id="8" name="Picture 7" descr="A close up of a map&#10;&#10;Description automatically generated">
            <a:extLst>
              <a:ext uri="{FF2B5EF4-FFF2-40B4-BE49-F238E27FC236}">
                <a16:creationId xmlns:a16="http://schemas.microsoft.com/office/drawing/2014/main" id="{ED348FF4-33A3-4A0B-B3E3-EAD2732EF6C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1081D92B-A11D-41A2-A734-0F72683592E3}"/>
              </a:ext>
            </a:extLst>
          </p:cNvPr>
          <p:cNvSpPr/>
          <p:nvPr userDrawn="1"/>
        </p:nvSpPr>
        <p:spPr>
          <a:xfrm rot="5400000">
            <a:off x="4035942" y="-1298058"/>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itle 1">
            <a:extLst>
              <a:ext uri="{FF2B5EF4-FFF2-40B4-BE49-F238E27FC236}">
                <a16:creationId xmlns:a16="http://schemas.microsoft.com/office/drawing/2014/main" id="{9A0C4FAD-E7E6-4086-B831-02FEED9B9EF0}"/>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pic>
        <p:nvPicPr>
          <p:cNvPr id="15" name="Picture 14">
            <a:extLst>
              <a:ext uri="{FF2B5EF4-FFF2-40B4-BE49-F238E27FC236}">
                <a16:creationId xmlns:a16="http://schemas.microsoft.com/office/drawing/2014/main" id="{70780F64-5A00-42C7-B8F5-059DA9A98505}"/>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16" name="Rectangle 15">
            <a:extLst>
              <a:ext uri="{FF2B5EF4-FFF2-40B4-BE49-F238E27FC236}">
                <a16:creationId xmlns:a16="http://schemas.microsoft.com/office/drawing/2014/main" id="{174C2EE8-8DC7-4762-8D9F-BCC6D3F3FC1F}"/>
              </a:ext>
            </a:extLst>
          </p:cNvPr>
          <p:cNvSpPr/>
          <p:nvPr userDrawn="1"/>
        </p:nvSpPr>
        <p:spPr>
          <a:xfrm rot="16200000">
            <a:off x="4035942" y="-4035942"/>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itle 1"/>
          <p:cNvSpPr>
            <a:spLocks noGrp="1"/>
          </p:cNvSpPr>
          <p:nvPr>
            <p:ph type="ctrTitle" hasCustomPrompt="1"/>
          </p:nvPr>
        </p:nvSpPr>
        <p:spPr>
          <a:xfrm>
            <a:off x="346073" y="476134"/>
            <a:ext cx="11567503" cy="732896"/>
          </a:xfrm>
          <a:prstGeom prst="rect">
            <a:avLst/>
          </a:prstGeom>
        </p:spPr>
        <p:txBody>
          <a:bodyPr anchor="b">
            <a:normAutofit/>
          </a:bodyPr>
          <a:lstStyle>
            <a:lvl1pPr algn="l">
              <a:defRPr sz="4000" cap="all" baseline="0">
                <a:solidFill>
                  <a:schemeClr val="bg2"/>
                </a:solidFill>
                <a:latin typeface="Segoe UI Black" panose="020B0A02040204020203" pitchFamily="34" charset="0"/>
                <a:cs typeface="Segoe UI Semilight" panose="020B0402040204020203" pitchFamily="34" charset="0"/>
              </a:defRPr>
            </a:lvl1pPr>
          </a:lstStyle>
          <a:p>
            <a:r>
              <a:rPr lang="en-US" dirty="0"/>
              <a:t>Headline Title Here</a:t>
            </a:r>
            <a:endParaRPr lang="en-CA" dirty="0"/>
          </a:p>
        </p:txBody>
      </p:sp>
      <p:sp>
        <p:nvSpPr>
          <p:cNvPr id="12" name="Subtitle 2"/>
          <p:cNvSpPr>
            <a:spLocks noGrp="1"/>
          </p:cNvSpPr>
          <p:nvPr>
            <p:ph type="subTitle" idx="1" hasCustomPrompt="1"/>
          </p:nvPr>
        </p:nvSpPr>
        <p:spPr>
          <a:xfrm>
            <a:off x="346074" y="1316183"/>
            <a:ext cx="11567502" cy="523084"/>
          </a:xfrm>
          <a:prstGeom prst="rect">
            <a:avLst/>
          </a:prstGeom>
        </p:spPr>
        <p:txBody>
          <a:bodyPr/>
          <a:lstStyle>
            <a:lvl1pPr marL="0" indent="0" algn="l">
              <a:buNone/>
              <a:defRPr sz="2400">
                <a:solidFill>
                  <a:srgbClr val="81C24E"/>
                </a:solidFill>
                <a:latin typeface="Segoe UI Semibold" panose="020B0702040204020203" pitchFamily="34" charset="0"/>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 headline</a:t>
            </a:r>
            <a:endParaRPr lang="en-CA" dirty="0"/>
          </a:p>
        </p:txBody>
      </p:sp>
      <p:sp>
        <p:nvSpPr>
          <p:cNvPr id="13" name="Content Placeholder 2"/>
          <p:cNvSpPr>
            <a:spLocks noGrp="1"/>
          </p:cNvSpPr>
          <p:nvPr>
            <p:ph idx="10" hasCustomPrompt="1"/>
          </p:nvPr>
        </p:nvSpPr>
        <p:spPr>
          <a:xfrm>
            <a:off x="346073" y="1976584"/>
            <a:ext cx="11567503" cy="3900341"/>
          </a:xfrm>
          <a:prstGeom prst="rect">
            <a:avLst/>
          </a:prstGeom>
        </p:spPr>
        <p:txBody>
          <a:bodyPr>
            <a:normAutofit/>
          </a:bodyPr>
          <a:lstStyle>
            <a:lvl1pPr marL="0" indent="0">
              <a:lnSpc>
                <a:spcPct val="120000"/>
              </a:lnSpc>
              <a:buClr>
                <a:srgbClr val="57A0D3"/>
              </a:buClr>
              <a:buFontTx/>
              <a:buNone/>
              <a:defRPr sz="2000" baseline="0">
                <a:solidFill>
                  <a:srgbClr val="62656A"/>
                </a:solidFill>
                <a:latin typeface="Segoe UI Semilight" panose="020B0402040204020203" pitchFamily="34" charset="0"/>
                <a:cs typeface="Segoe UI Semilight" panose="020B04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7" name="Title 1">
            <a:extLst>
              <a:ext uri="{FF2B5EF4-FFF2-40B4-BE49-F238E27FC236}">
                <a16:creationId xmlns:a16="http://schemas.microsoft.com/office/drawing/2014/main" id="{E6746A52-C5D4-494F-A1DE-D916B033918C}"/>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spTree>
    <p:extLst>
      <p:ext uri="{BB962C8B-B14F-4D97-AF65-F5344CB8AC3E}">
        <p14:creationId xmlns:p14="http://schemas.microsoft.com/office/powerpoint/2010/main" val="13865624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18" name="Picture 17" descr="A close up of a map&#10;&#10;Description automatically generated">
            <a:extLst>
              <a:ext uri="{FF2B5EF4-FFF2-40B4-BE49-F238E27FC236}">
                <a16:creationId xmlns:a16="http://schemas.microsoft.com/office/drawing/2014/main" id="{2ADAE820-4DEE-445B-B7D3-15ABA487CF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87C4B6FF-3BD1-4FD0-A659-09BE181EF0B8}"/>
              </a:ext>
            </a:extLst>
          </p:cNvPr>
          <p:cNvSpPr/>
          <p:nvPr userDrawn="1"/>
        </p:nvSpPr>
        <p:spPr>
          <a:xfrm rot="5400000">
            <a:off x="4035942" y="-1298058"/>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itle 1">
            <a:extLst>
              <a:ext uri="{FF2B5EF4-FFF2-40B4-BE49-F238E27FC236}">
                <a16:creationId xmlns:a16="http://schemas.microsoft.com/office/drawing/2014/main" id="{80B880B0-462E-4750-A7A3-639CE88F8C48}"/>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pic>
        <p:nvPicPr>
          <p:cNvPr id="21" name="Picture 20">
            <a:extLst>
              <a:ext uri="{FF2B5EF4-FFF2-40B4-BE49-F238E27FC236}">
                <a16:creationId xmlns:a16="http://schemas.microsoft.com/office/drawing/2014/main" id="{DAB8AA0A-1A01-430C-AAD7-2826360B726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22" name="Rectangle 21">
            <a:extLst>
              <a:ext uri="{FF2B5EF4-FFF2-40B4-BE49-F238E27FC236}">
                <a16:creationId xmlns:a16="http://schemas.microsoft.com/office/drawing/2014/main" id="{6EEAE260-0C16-4343-B940-423DB4B78FF1}"/>
              </a:ext>
            </a:extLst>
          </p:cNvPr>
          <p:cNvSpPr/>
          <p:nvPr userDrawn="1"/>
        </p:nvSpPr>
        <p:spPr>
          <a:xfrm rot="16200000">
            <a:off x="4035942" y="-4035942"/>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a:spLocks noGrp="1"/>
          </p:cNvSpPr>
          <p:nvPr>
            <p:ph type="ctrTitle" hasCustomPrompt="1"/>
          </p:nvPr>
        </p:nvSpPr>
        <p:spPr>
          <a:xfrm>
            <a:off x="346725" y="476578"/>
            <a:ext cx="11566851" cy="732896"/>
          </a:xfrm>
          <a:prstGeom prst="rect">
            <a:avLst/>
          </a:prstGeom>
        </p:spPr>
        <p:txBody>
          <a:bodyPr anchor="b">
            <a:normAutofit/>
          </a:bodyPr>
          <a:lstStyle>
            <a:lvl1pPr algn="l">
              <a:defRPr sz="4000" cap="all" baseline="0">
                <a:solidFill>
                  <a:schemeClr val="bg2"/>
                </a:solidFill>
                <a:latin typeface="Segoe UI Black" panose="020B0A02040204020203" pitchFamily="34" charset="0"/>
                <a:cs typeface="Segoe UI Semilight" panose="020B0402040204020203" pitchFamily="34" charset="0"/>
              </a:defRPr>
            </a:lvl1pPr>
          </a:lstStyle>
          <a:p>
            <a:r>
              <a:rPr lang="en-US" dirty="0"/>
              <a:t>Headline Title Here</a:t>
            </a:r>
            <a:endParaRPr lang="en-CA" dirty="0"/>
          </a:p>
        </p:txBody>
      </p:sp>
      <p:sp>
        <p:nvSpPr>
          <p:cNvPr id="3" name="Subtitle 2"/>
          <p:cNvSpPr>
            <a:spLocks noGrp="1"/>
          </p:cNvSpPr>
          <p:nvPr>
            <p:ph type="subTitle" idx="1" hasCustomPrompt="1"/>
          </p:nvPr>
        </p:nvSpPr>
        <p:spPr>
          <a:xfrm>
            <a:off x="346725" y="1316627"/>
            <a:ext cx="11566851" cy="523084"/>
          </a:xfrm>
          <a:prstGeom prst="rect">
            <a:avLst/>
          </a:prstGeom>
        </p:spPr>
        <p:txBody>
          <a:bodyPr/>
          <a:lstStyle>
            <a:lvl1pPr marL="0" indent="0" algn="l">
              <a:buNone/>
              <a:defRPr sz="2400">
                <a:solidFill>
                  <a:srgbClr val="FF6B57"/>
                </a:solidFill>
                <a:latin typeface="Segoe UI Semibold" panose="020B0702040204020203" pitchFamily="34" charset="0"/>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 headline</a:t>
            </a:r>
            <a:endParaRPr lang="en-CA" dirty="0"/>
          </a:p>
        </p:txBody>
      </p:sp>
      <p:sp>
        <p:nvSpPr>
          <p:cNvPr id="6" name="Content Placeholder 2"/>
          <p:cNvSpPr>
            <a:spLocks noGrp="1"/>
          </p:cNvSpPr>
          <p:nvPr>
            <p:ph idx="10"/>
          </p:nvPr>
        </p:nvSpPr>
        <p:spPr>
          <a:xfrm>
            <a:off x="346728" y="1977028"/>
            <a:ext cx="3496732" cy="3350949"/>
          </a:xfrm>
          <a:prstGeom prst="rect">
            <a:avLst/>
          </a:prstGeom>
        </p:spPr>
        <p:txBody>
          <a:bodyPr>
            <a:normAutofit/>
          </a:bodyPr>
          <a:lstStyle>
            <a:lvl1pPr marL="0" indent="0">
              <a:lnSpc>
                <a:spcPct val="100000"/>
              </a:lnSpc>
              <a:buClr>
                <a:srgbClr val="57A0D3"/>
              </a:buClr>
              <a:buNone/>
              <a:defRPr sz="2000">
                <a:solidFill>
                  <a:srgbClr val="62656A"/>
                </a:solidFill>
                <a:latin typeface="Segoe UI Semilight" panose="020B0402040204020203" pitchFamily="34" charset="0"/>
                <a:cs typeface="Segoe UI Semilight" panose="020B0402040204020203" pitchFamily="34" charset="0"/>
              </a:defRPr>
            </a:lvl1pPr>
            <a:lvl2pPr>
              <a:lnSpc>
                <a:spcPct val="100000"/>
              </a:lnSpc>
              <a:buClr>
                <a:schemeClr val="accent2"/>
              </a:buClr>
              <a:defRPr sz="2000">
                <a:solidFill>
                  <a:srgbClr val="62656A"/>
                </a:solidFill>
                <a:latin typeface="Segoe UI Semilight" panose="020B0402040204020203" pitchFamily="34" charset="0"/>
                <a:cs typeface="Segoe UI Semilight" panose="020B0402040204020203" pitchFamily="34" charset="0"/>
              </a:defRPr>
            </a:lvl2pPr>
            <a:lvl3pPr>
              <a:lnSpc>
                <a:spcPct val="100000"/>
              </a:lnSpc>
              <a:buClr>
                <a:schemeClr val="accent2"/>
              </a:buClr>
              <a:defRPr sz="2000">
                <a:solidFill>
                  <a:srgbClr val="62656A"/>
                </a:solidFill>
                <a:latin typeface="Segoe UI Semilight" panose="020B0402040204020203" pitchFamily="34" charset="0"/>
                <a:cs typeface="Segoe UI Semilight" panose="020B0402040204020203" pitchFamily="34" charset="0"/>
              </a:defRPr>
            </a:lvl3pPr>
            <a:lvl4pPr>
              <a:lnSpc>
                <a:spcPct val="100000"/>
              </a:lnSpc>
              <a:buClr>
                <a:schemeClr val="accent2"/>
              </a:buClr>
              <a:defRPr sz="2000">
                <a:solidFill>
                  <a:srgbClr val="62656A"/>
                </a:solidFill>
                <a:latin typeface="Segoe UI Semilight" panose="020B0402040204020203" pitchFamily="34" charset="0"/>
                <a:cs typeface="Segoe UI Semilight" panose="020B0402040204020203" pitchFamily="34" charset="0"/>
              </a:defRPr>
            </a:lvl4pPr>
            <a:lvl5pPr>
              <a:lnSpc>
                <a:spcPct val="100000"/>
              </a:lnSpc>
              <a:buClr>
                <a:schemeClr val="accent2"/>
              </a:buClr>
              <a:defRPr sz="2000">
                <a:solidFill>
                  <a:srgbClr val="62656A"/>
                </a:solidFill>
                <a:latin typeface="Segoe UI Semilight" panose="020B0402040204020203" pitchFamily="34" charset="0"/>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15" name="Content Placeholder 2"/>
          <p:cNvSpPr>
            <a:spLocks noGrp="1"/>
          </p:cNvSpPr>
          <p:nvPr>
            <p:ph idx="11"/>
          </p:nvPr>
        </p:nvSpPr>
        <p:spPr>
          <a:xfrm>
            <a:off x="4031193" y="1977028"/>
            <a:ext cx="3496732" cy="3350949"/>
          </a:xfrm>
          <a:prstGeom prst="rect">
            <a:avLst/>
          </a:prstGeom>
        </p:spPr>
        <p:txBody>
          <a:bodyPr>
            <a:normAutofit/>
          </a:bodyPr>
          <a:lstStyle>
            <a:lvl1pPr marL="0" indent="0">
              <a:lnSpc>
                <a:spcPct val="100000"/>
              </a:lnSpc>
              <a:buClr>
                <a:srgbClr val="57A0D3"/>
              </a:buClr>
              <a:buNone/>
              <a:defRPr sz="2000">
                <a:solidFill>
                  <a:srgbClr val="62656A"/>
                </a:solidFill>
                <a:latin typeface="Segoe UI Semilight" panose="020B0402040204020203" pitchFamily="34" charset="0"/>
                <a:cs typeface="Segoe UI Semilight" panose="020B0402040204020203" pitchFamily="34" charset="0"/>
              </a:defRPr>
            </a:lvl1pPr>
            <a:lvl2pPr>
              <a:lnSpc>
                <a:spcPct val="100000"/>
              </a:lnSpc>
              <a:buClr>
                <a:srgbClr val="EB602F"/>
              </a:buClr>
              <a:defRPr sz="2000">
                <a:solidFill>
                  <a:srgbClr val="62656A"/>
                </a:solidFill>
                <a:latin typeface="Segoe UI Semilight" panose="020B0402040204020203" pitchFamily="34" charset="0"/>
                <a:cs typeface="Segoe UI Semilight" panose="020B0402040204020203" pitchFamily="34" charset="0"/>
              </a:defRPr>
            </a:lvl2pPr>
            <a:lvl3pPr>
              <a:lnSpc>
                <a:spcPct val="100000"/>
              </a:lnSpc>
              <a:buClr>
                <a:srgbClr val="EB602F"/>
              </a:buClr>
              <a:defRPr sz="2000">
                <a:solidFill>
                  <a:srgbClr val="62656A"/>
                </a:solidFill>
                <a:latin typeface="Segoe UI Semilight" panose="020B0402040204020203" pitchFamily="34" charset="0"/>
                <a:cs typeface="Segoe UI Semilight" panose="020B0402040204020203" pitchFamily="34" charset="0"/>
              </a:defRPr>
            </a:lvl3pPr>
            <a:lvl4pPr>
              <a:lnSpc>
                <a:spcPct val="100000"/>
              </a:lnSpc>
              <a:buClr>
                <a:srgbClr val="EB602F"/>
              </a:buClr>
              <a:defRPr sz="2000">
                <a:solidFill>
                  <a:srgbClr val="62656A"/>
                </a:solidFill>
                <a:latin typeface="Segoe UI Semilight" panose="020B0402040204020203" pitchFamily="34" charset="0"/>
                <a:cs typeface="Segoe UI Semilight" panose="020B0402040204020203" pitchFamily="34" charset="0"/>
              </a:defRPr>
            </a:lvl4pPr>
            <a:lvl5pPr>
              <a:lnSpc>
                <a:spcPct val="100000"/>
              </a:lnSpc>
              <a:buClr>
                <a:srgbClr val="EB602F"/>
              </a:buClr>
              <a:defRPr sz="2000">
                <a:solidFill>
                  <a:srgbClr val="62656A"/>
                </a:solidFill>
                <a:latin typeface="Segoe UI Semilight" panose="020B0402040204020203" pitchFamily="34" charset="0"/>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16" name="Content Placeholder 2"/>
          <p:cNvSpPr>
            <a:spLocks noGrp="1"/>
          </p:cNvSpPr>
          <p:nvPr>
            <p:ph idx="12"/>
          </p:nvPr>
        </p:nvSpPr>
        <p:spPr>
          <a:xfrm>
            <a:off x="7697259" y="1977028"/>
            <a:ext cx="4216317" cy="3350949"/>
          </a:xfrm>
          <a:prstGeom prst="rect">
            <a:avLst/>
          </a:prstGeom>
        </p:spPr>
        <p:txBody>
          <a:bodyPr>
            <a:normAutofit/>
          </a:bodyPr>
          <a:lstStyle>
            <a:lvl1pPr marL="0" indent="0">
              <a:lnSpc>
                <a:spcPct val="100000"/>
              </a:lnSpc>
              <a:buClr>
                <a:srgbClr val="57A0D3"/>
              </a:buClr>
              <a:buNone/>
              <a:defRPr sz="2000">
                <a:solidFill>
                  <a:srgbClr val="62656A"/>
                </a:solidFill>
                <a:latin typeface="Segoe UI Semilight" panose="020B0402040204020203" pitchFamily="34" charset="0"/>
                <a:cs typeface="Segoe UI Semilight" panose="020B0402040204020203" pitchFamily="34" charset="0"/>
              </a:defRPr>
            </a:lvl1pPr>
            <a:lvl2pPr>
              <a:lnSpc>
                <a:spcPct val="100000"/>
              </a:lnSpc>
              <a:buClr>
                <a:srgbClr val="FF6B57"/>
              </a:buClr>
              <a:defRPr sz="2000">
                <a:solidFill>
                  <a:srgbClr val="62656A"/>
                </a:solidFill>
                <a:latin typeface="Segoe UI Semilight" panose="020B0402040204020203" pitchFamily="34" charset="0"/>
                <a:cs typeface="Segoe UI Semilight" panose="020B0402040204020203" pitchFamily="34" charset="0"/>
              </a:defRPr>
            </a:lvl2pPr>
            <a:lvl3pPr>
              <a:lnSpc>
                <a:spcPct val="100000"/>
              </a:lnSpc>
              <a:buClr>
                <a:srgbClr val="FF6B57"/>
              </a:buClr>
              <a:defRPr sz="2000">
                <a:solidFill>
                  <a:srgbClr val="62656A"/>
                </a:solidFill>
                <a:latin typeface="Segoe UI Semilight" panose="020B0402040204020203" pitchFamily="34" charset="0"/>
                <a:cs typeface="Segoe UI Semilight" panose="020B0402040204020203" pitchFamily="34" charset="0"/>
              </a:defRPr>
            </a:lvl3pPr>
            <a:lvl4pPr>
              <a:lnSpc>
                <a:spcPct val="100000"/>
              </a:lnSpc>
              <a:buClr>
                <a:srgbClr val="FF6B57"/>
              </a:buClr>
              <a:defRPr sz="2000">
                <a:solidFill>
                  <a:srgbClr val="62656A"/>
                </a:solidFill>
                <a:latin typeface="Segoe UI Semilight" panose="020B0402040204020203" pitchFamily="34" charset="0"/>
                <a:cs typeface="Segoe UI Semilight" panose="020B0402040204020203" pitchFamily="34" charset="0"/>
              </a:defRPr>
            </a:lvl4pPr>
            <a:lvl5pPr>
              <a:lnSpc>
                <a:spcPct val="100000"/>
              </a:lnSpc>
              <a:buClr>
                <a:srgbClr val="FF6B57"/>
              </a:buClr>
              <a:defRPr sz="2000">
                <a:solidFill>
                  <a:srgbClr val="62656A"/>
                </a:solidFill>
                <a:latin typeface="Segoe UI Semilight" panose="020B0402040204020203" pitchFamily="34" charset="0"/>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10" name="Title 1">
            <a:extLst>
              <a:ext uri="{FF2B5EF4-FFF2-40B4-BE49-F238E27FC236}">
                <a16:creationId xmlns:a16="http://schemas.microsoft.com/office/drawing/2014/main" id="{A60380ED-7F26-4D72-8006-53BEE2D2F4C5}"/>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spTree>
    <p:extLst>
      <p:ext uri="{BB962C8B-B14F-4D97-AF65-F5344CB8AC3E}">
        <p14:creationId xmlns:p14="http://schemas.microsoft.com/office/powerpoint/2010/main" val="2941415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pic>
        <p:nvPicPr>
          <p:cNvPr id="9" name="Picture 8" descr="A close up of a map&#10;&#10;Description automatically generated">
            <a:extLst>
              <a:ext uri="{FF2B5EF4-FFF2-40B4-BE49-F238E27FC236}">
                <a16:creationId xmlns:a16="http://schemas.microsoft.com/office/drawing/2014/main" id="{EFE59FFF-0522-46DD-B0C8-239703FFCF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D23B0BEC-9380-4F88-A335-D05DB0ECB237}"/>
              </a:ext>
            </a:extLst>
          </p:cNvPr>
          <p:cNvSpPr/>
          <p:nvPr userDrawn="1"/>
        </p:nvSpPr>
        <p:spPr>
          <a:xfrm rot="5400000">
            <a:off x="4035942" y="-1298058"/>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itle 1">
            <a:extLst>
              <a:ext uri="{FF2B5EF4-FFF2-40B4-BE49-F238E27FC236}">
                <a16:creationId xmlns:a16="http://schemas.microsoft.com/office/drawing/2014/main" id="{7FE66922-32CB-4EFD-943A-9B8FD6666B58}"/>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pic>
        <p:nvPicPr>
          <p:cNvPr id="15" name="Picture 14">
            <a:extLst>
              <a:ext uri="{FF2B5EF4-FFF2-40B4-BE49-F238E27FC236}">
                <a16:creationId xmlns:a16="http://schemas.microsoft.com/office/drawing/2014/main" id="{83DCDF7C-7B0A-427C-BB1D-2B3E3B901B6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16" name="Rectangle 15">
            <a:extLst>
              <a:ext uri="{FF2B5EF4-FFF2-40B4-BE49-F238E27FC236}">
                <a16:creationId xmlns:a16="http://schemas.microsoft.com/office/drawing/2014/main" id="{22B96B9B-998C-49C7-AA88-9128B7C8B83F}"/>
              </a:ext>
            </a:extLst>
          </p:cNvPr>
          <p:cNvSpPr/>
          <p:nvPr userDrawn="1"/>
        </p:nvSpPr>
        <p:spPr>
          <a:xfrm rot="16200000">
            <a:off x="4035942" y="-4035942"/>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itle 1"/>
          <p:cNvSpPr>
            <a:spLocks noGrp="1"/>
          </p:cNvSpPr>
          <p:nvPr>
            <p:ph type="ctrTitle" hasCustomPrompt="1"/>
          </p:nvPr>
        </p:nvSpPr>
        <p:spPr>
          <a:xfrm>
            <a:off x="346725" y="476134"/>
            <a:ext cx="8121000" cy="732896"/>
          </a:xfrm>
          <a:prstGeom prst="rect">
            <a:avLst/>
          </a:prstGeom>
        </p:spPr>
        <p:txBody>
          <a:bodyPr anchor="b">
            <a:normAutofit/>
          </a:bodyPr>
          <a:lstStyle>
            <a:lvl1pPr algn="l">
              <a:defRPr sz="4000" cap="all" baseline="0">
                <a:solidFill>
                  <a:schemeClr val="bg2"/>
                </a:solidFill>
                <a:latin typeface="Segoe UI Black" panose="020B0A02040204020203" pitchFamily="34" charset="0"/>
                <a:cs typeface="Segoe UI Semibold" panose="020B0702040204020203" pitchFamily="34" charset="0"/>
              </a:defRPr>
            </a:lvl1pPr>
          </a:lstStyle>
          <a:p>
            <a:r>
              <a:rPr lang="en-US" dirty="0"/>
              <a:t>Headline Title Here</a:t>
            </a:r>
            <a:endParaRPr lang="en-CA" dirty="0"/>
          </a:p>
        </p:txBody>
      </p:sp>
      <p:sp>
        <p:nvSpPr>
          <p:cNvPr id="12" name="Subtitle 2"/>
          <p:cNvSpPr>
            <a:spLocks noGrp="1"/>
          </p:cNvSpPr>
          <p:nvPr>
            <p:ph type="subTitle" idx="1" hasCustomPrompt="1"/>
          </p:nvPr>
        </p:nvSpPr>
        <p:spPr>
          <a:xfrm>
            <a:off x="346727" y="1316183"/>
            <a:ext cx="8120998" cy="523084"/>
          </a:xfrm>
          <a:prstGeom prst="rect">
            <a:avLst/>
          </a:prstGeom>
        </p:spPr>
        <p:txBody>
          <a:bodyPr/>
          <a:lstStyle>
            <a:lvl1pPr marL="0" indent="0" algn="l">
              <a:buNone/>
              <a:defRPr sz="2400">
                <a:solidFill>
                  <a:srgbClr val="00ADEF"/>
                </a:solidFill>
                <a:latin typeface="Segoe UI Semibold" panose="020B0702040204020203" pitchFamily="34" charset="0"/>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 headline</a:t>
            </a:r>
            <a:endParaRPr lang="en-CA" dirty="0"/>
          </a:p>
        </p:txBody>
      </p:sp>
      <p:sp>
        <p:nvSpPr>
          <p:cNvPr id="13" name="Content Placeholder 2"/>
          <p:cNvSpPr>
            <a:spLocks noGrp="1"/>
          </p:cNvSpPr>
          <p:nvPr>
            <p:ph idx="10" hasCustomPrompt="1"/>
          </p:nvPr>
        </p:nvSpPr>
        <p:spPr>
          <a:xfrm>
            <a:off x="346727" y="1976585"/>
            <a:ext cx="8120998" cy="4010978"/>
          </a:xfrm>
          <a:prstGeom prst="rect">
            <a:avLst/>
          </a:prstGeom>
        </p:spPr>
        <p:txBody>
          <a:bodyPr>
            <a:normAutofit/>
          </a:bodyPr>
          <a:lstStyle>
            <a:lvl1pPr marL="0" indent="0">
              <a:lnSpc>
                <a:spcPct val="120000"/>
              </a:lnSpc>
              <a:buClr>
                <a:srgbClr val="57A0D3"/>
              </a:buClr>
              <a:buFontTx/>
              <a:buNone/>
              <a:defRPr sz="2000" baseline="0">
                <a:solidFill>
                  <a:srgbClr val="62656A"/>
                </a:solidFill>
                <a:latin typeface="Segoe UI Semilight" panose="020B0402040204020203" pitchFamily="34" charset="0"/>
                <a:cs typeface="Segoe UI" panose="020B05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Click to add text</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7" name="Title 1">
            <a:extLst>
              <a:ext uri="{FF2B5EF4-FFF2-40B4-BE49-F238E27FC236}">
                <a16:creationId xmlns:a16="http://schemas.microsoft.com/office/drawing/2014/main" id="{9E446219-3F5C-43EE-9D9D-DDE5DA66D4E1}"/>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spTree>
    <p:extLst>
      <p:ext uri="{BB962C8B-B14F-4D97-AF65-F5344CB8AC3E}">
        <p14:creationId xmlns:p14="http://schemas.microsoft.com/office/powerpoint/2010/main" val="945506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4_Title and Content">
    <p:spTree>
      <p:nvGrpSpPr>
        <p:cNvPr id="1" name=""/>
        <p:cNvGrpSpPr/>
        <p:nvPr/>
      </p:nvGrpSpPr>
      <p:grpSpPr>
        <a:xfrm>
          <a:off x="0" y="0"/>
          <a:ext cx="0" cy="0"/>
          <a:chOff x="0" y="0"/>
          <a:chExt cx="0" cy="0"/>
        </a:xfrm>
      </p:grpSpPr>
      <p:pic>
        <p:nvPicPr>
          <p:cNvPr id="28" name="Picture 27" descr="A close up of a map&#10;&#10;Description automatically generated">
            <a:extLst>
              <a:ext uri="{FF2B5EF4-FFF2-40B4-BE49-F238E27FC236}">
                <a16:creationId xmlns:a16="http://schemas.microsoft.com/office/drawing/2014/main" id="{5941ED7C-9ECE-4CB0-81FC-7D1178F400E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9" name="Rectangle 28">
            <a:extLst>
              <a:ext uri="{FF2B5EF4-FFF2-40B4-BE49-F238E27FC236}">
                <a16:creationId xmlns:a16="http://schemas.microsoft.com/office/drawing/2014/main" id="{160A6C8B-66CD-4DC7-9642-09BFF03474DC}"/>
              </a:ext>
            </a:extLst>
          </p:cNvPr>
          <p:cNvSpPr/>
          <p:nvPr userDrawn="1"/>
        </p:nvSpPr>
        <p:spPr>
          <a:xfrm rot="5400000">
            <a:off x="4035942" y="-1298058"/>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Title 1">
            <a:extLst>
              <a:ext uri="{FF2B5EF4-FFF2-40B4-BE49-F238E27FC236}">
                <a16:creationId xmlns:a16="http://schemas.microsoft.com/office/drawing/2014/main" id="{F4898245-7112-4F2F-9199-C083F639605D}"/>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pic>
        <p:nvPicPr>
          <p:cNvPr id="31" name="Picture 30">
            <a:extLst>
              <a:ext uri="{FF2B5EF4-FFF2-40B4-BE49-F238E27FC236}">
                <a16:creationId xmlns:a16="http://schemas.microsoft.com/office/drawing/2014/main" id="{CC313A58-A278-4623-B8A6-8337D655137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32" name="Rectangle 31">
            <a:extLst>
              <a:ext uri="{FF2B5EF4-FFF2-40B4-BE49-F238E27FC236}">
                <a16:creationId xmlns:a16="http://schemas.microsoft.com/office/drawing/2014/main" id="{44D3B898-4B2A-4FE3-8939-AAA72290CA8E}"/>
              </a:ext>
            </a:extLst>
          </p:cNvPr>
          <p:cNvSpPr/>
          <p:nvPr userDrawn="1"/>
        </p:nvSpPr>
        <p:spPr>
          <a:xfrm rot="16200000">
            <a:off x="4035942" y="-4035942"/>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Rectangle 2"/>
          <p:cNvSpPr/>
          <p:nvPr userDrawn="1"/>
        </p:nvSpPr>
        <p:spPr>
          <a:xfrm>
            <a:off x="456722" y="1571106"/>
            <a:ext cx="3660470" cy="1943773"/>
          </a:xfrm>
          <a:prstGeom prst="rect">
            <a:avLst/>
          </a:prstGeom>
          <a:solidFill>
            <a:srgbClr val="4CBA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userDrawn="1"/>
        </p:nvSpPr>
        <p:spPr>
          <a:xfrm>
            <a:off x="4216335" y="1571106"/>
            <a:ext cx="3660470" cy="1943773"/>
          </a:xfrm>
          <a:prstGeom prst="rect">
            <a:avLst/>
          </a:prstGeom>
          <a:solidFill>
            <a:srgbClr val="1F77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7984262" y="1571106"/>
            <a:ext cx="3660470" cy="1943773"/>
          </a:xfrm>
          <a:prstGeom prst="rect">
            <a:avLst/>
          </a:prstGeom>
          <a:solidFill>
            <a:srgbClr val="EA56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456722" y="3632662"/>
            <a:ext cx="3660470" cy="1943773"/>
          </a:xfrm>
          <a:prstGeom prst="rect">
            <a:avLst/>
          </a:prstGeom>
          <a:solidFill>
            <a:srgbClr val="F5A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4216335" y="3632662"/>
            <a:ext cx="3660470" cy="1943773"/>
          </a:xfrm>
          <a:prstGeom prst="rect">
            <a:avLst/>
          </a:prstGeom>
          <a:solidFill>
            <a:srgbClr val="B0D2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7984262" y="3632662"/>
            <a:ext cx="3660470" cy="1943773"/>
          </a:xfrm>
          <a:prstGeom prst="rect">
            <a:avLst/>
          </a:prstGeom>
          <a:solidFill>
            <a:srgbClr val="EB6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ontent Placeholder 2"/>
          <p:cNvSpPr>
            <a:spLocks noGrp="1"/>
          </p:cNvSpPr>
          <p:nvPr>
            <p:ph idx="11" hasCustomPrompt="1"/>
          </p:nvPr>
        </p:nvSpPr>
        <p:spPr>
          <a:xfrm>
            <a:off x="562585" y="1709186"/>
            <a:ext cx="3448743" cy="1682408"/>
          </a:xfrm>
          <a:prstGeom prst="rect">
            <a:avLst/>
          </a:prstGeom>
        </p:spPr>
        <p:txBody>
          <a:bodyPr>
            <a:normAutofit/>
          </a:bodyPr>
          <a:lstStyle>
            <a:lvl1pPr marL="0" indent="0">
              <a:lnSpc>
                <a:spcPct val="120000"/>
              </a:lnSpc>
              <a:buClr>
                <a:srgbClr val="57A0D3"/>
              </a:buClr>
              <a:buFontTx/>
              <a:buNone/>
              <a:defRPr sz="18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23" name="Content Placeholder 2"/>
          <p:cNvSpPr>
            <a:spLocks noGrp="1"/>
          </p:cNvSpPr>
          <p:nvPr>
            <p:ph idx="12" hasCustomPrompt="1"/>
          </p:nvPr>
        </p:nvSpPr>
        <p:spPr>
          <a:xfrm>
            <a:off x="8090125" y="1709186"/>
            <a:ext cx="3448743" cy="1682408"/>
          </a:xfrm>
          <a:prstGeom prst="rect">
            <a:avLst/>
          </a:prstGeom>
        </p:spPr>
        <p:txBody>
          <a:bodyPr>
            <a:normAutofit/>
          </a:bodyPr>
          <a:lstStyle>
            <a:lvl1pPr marL="0" indent="0">
              <a:lnSpc>
                <a:spcPct val="120000"/>
              </a:lnSpc>
              <a:buClr>
                <a:srgbClr val="57A0D3"/>
              </a:buClr>
              <a:buFontTx/>
              <a:buNone/>
              <a:defRPr sz="18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24" name="Content Placeholder 2"/>
          <p:cNvSpPr>
            <a:spLocks noGrp="1"/>
          </p:cNvSpPr>
          <p:nvPr>
            <p:ph idx="13" hasCustomPrompt="1"/>
          </p:nvPr>
        </p:nvSpPr>
        <p:spPr>
          <a:xfrm>
            <a:off x="4320353" y="3763344"/>
            <a:ext cx="3448743" cy="1682408"/>
          </a:xfrm>
          <a:prstGeom prst="rect">
            <a:avLst/>
          </a:prstGeom>
        </p:spPr>
        <p:txBody>
          <a:bodyPr>
            <a:normAutofit/>
          </a:bodyPr>
          <a:lstStyle>
            <a:lvl1pPr marL="0" indent="0">
              <a:lnSpc>
                <a:spcPct val="120000"/>
              </a:lnSpc>
              <a:buClr>
                <a:srgbClr val="57A0D3"/>
              </a:buClr>
              <a:buFontTx/>
              <a:buNone/>
              <a:defRPr sz="18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16" name="Title 1"/>
          <p:cNvSpPr>
            <a:spLocks noGrp="1"/>
          </p:cNvSpPr>
          <p:nvPr>
            <p:ph type="ctrTitle" hasCustomPrompt="1"/>
          </p:nvPr>
        </p:nvSpPr>
        <p:spPr>
          <a:xfrm>
            <a:off x="346073" y="476134"/>
            <a:ext cx="8121651" cy="732896"/>
          </a:xfrm>
          <a:prstGeom prst="rect">
            <a:avLst/>
          </a:prstGeom>
        </p:spPr>
        <p:txBody>
          <a:bodyPr anchor="b">
            <a:normAutofit/>
          </a:bodyPr>
          <a:lstStyle>
            <a:lvl1pPr algn="l">
              <a:defRPr sz="4000" cap="all" baseline="0">
                <a:solidFill>
                  <a:schemeClr val="bg2"/>
                </a:solidFill>
                <a:latin typeface="Segoe UI Black" panose="020B0A02040204020203" pitchFamily="34" charset="0"/>
                <a:cs typeface="Segoe UI Semibold" panose="020B0702040204020203" pitchFamily="34" charset="0"/>
              </a:defRPr>
            </a:lvl1pPr>
          </a:lstStyle>
          <a:p>
            <a:r>
              <a:rPr lang="en-US" dirty="0"/>
              <a:t>Headline Title Here</a:t>
            </a:r>
            <a:endParaRPr lang="en-CA" dirty="0"/>
          </a:p>
        </p:txBody>
      </p:sp>
      <p:sp>
        <p:nvSpPr>
          <p:cNvPr id="17" name="Content Placeholder 2"/>
          <p:cNvSpPr>
            <a:spLocks noGrp="1"/>
          </p:cNvSpPr>
          <p:nvPr>
            <p:ph idx="14" hasCustomPrompt="1"/>
          </p:nvPr>
        </p:nvSpPr>
        <p:spPr>
          <a:xfrm>
            <a:off x="562585" y="3763344"/>
            <a:ext cx="3448743" cy="1682408"/>
          </a:xfrm>
          <a:prstGeom prst="rect">
            <a:avLst/>
          </a:prstGeom>
        </p:spPr>
        <p:txBody>
          <a:bodyPr>
            <a:normAutofit/>
          </a:bodyPr>
          <a:lstStyle>
            <a:lvl1pPr marL="0" indent="0">
              <a:lnSpc>
                <a:spcPct val="120000"/>
              </a:lnSpc>
              <a:buClr>
                <a:srgbClr val="57A0D3"/>
              </a:buClr>
              <a:buFontTx/>
              <a:buNone/>
              <a:defRPr sz="18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22" name="Content Placeholder 2"/>
          <p:cNvSpPr>
            <a:spLocks noGrp="1"/>
          </p:cNvSpPr>
          <p:nvPr>
            <p:ph idx="15" hasCustomPrompt="1"/>
          </p:nvPr>
        </p:nvSpPr>
        <p:spPr>
          <a:xfrm>
            <a:off x="4320353" y="1729472"/>
            <a:ext cx="3448743" cy="1682408"/>
          </a:xfrm>
          <a:prstGeom prst="rect">
            <a:avLst/>
          </a:prstGeom>
        </p:spPr>
        <p:txBody>
          <a:bodyPr>
            <a:normAutofit/>
          </a:bodyPr>
          <a:lstStyle>
            <a:lvl1pPr marL="0" indent="0">
              <a:lnSpc>
                <a:spcPct val="120000"/>
              </a:lnSpc>
              <a:buClr>
                <a:srgbClr val="57A0D3"/>
              </a:buClr>
              <a:buFontTx/>
              <a:buNone/>
              <a:defRPr sz="18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25" name="Content Placeholder 2"/>
          <p:cNvSpPr>
            <a:spLocks noGrp="1"/>
          </p:cNvSpPr>
          <p:nvPr>
            <p:ph idx="16" hasCustomPrompt="1"/>
          </p:nvPr>
        </p:nvSpPr>
        <p:spPr>
          <a:xfrm>
            <a:off x="8090125" y="3763344"/>
            <a:ext cx="3448743" cy="1682408"/>
          </a:xfrm>
          <a:prstGeom prst="rect">
            <a:avLst/>
          </a:prstGeom>
        </p:spPr>
        <p:txBody>
          <a:bodyPr>
            <a:normAutofit/>
          </a:bodyPr>
          <a:lstStyle>
            <a:lvl1pPr marL="0" indent="0">
              <a:lnSpc>
                <a:spcPct val="120000"/>
              </a:lnSpc>
              <a:buClr>
                <a:srgbClr val="57A0D3"/>
              </a:buClr>
              <a:buFontTx/>
              <a:buNone/>
              <a:defRPr sz="18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pic>
        <p:nvPicPr>
          <p:cNvPr id="26" name="Picture 2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27" name="Title 1">
            <a:extLst>
              <a:ext uri="{FF2B5EF4-FFF2-40B4-BE49-F238E27FC236}">
                <a16:creationId xmlns:a16="http://schemas.microsoft.com/office/drawing/2014/main" id="{94A79C27-D704-49E9-9050-A87B28A96246}"/>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spTree>
    <p:extLst>
      <p:ext uri="{BB962C8B-B14F-4D97-AF65-F5344CB8AC3E}">
        <p14:creationId xmlns:p14="http://schemas.microsoft.com/office/powerpoint/2010/main" val="28788894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6_Title and Content">
    <p:spTree>
      <p:nvGrpSpPr>
        <p:cNvPr id="1" name=""/>
        <p:cNvGrpSpPr/>
        <p:nvPr/>
      </p:nvGrpSpPr>
      <p:grpSpPr>
        <a:xfrm>
          <a:off x="0" y="0"/>
          <a:ext cx="0" cy="0"/>
          <a:chOff x="0" y="0"/>
          <a:chExt cx="0" cy="0"/>
        </a:xfrm>
      </p:grpSpPr>
      <p:pic>
        <p:nvPicPr>
          <p:cNvPr id="20" name="Picture 19" descr="A close up of a map&#10;&#10;Description automatically generated">
            <a:extLst>
              <a:ext uri="{FF2B5EF4-FFF2-40B4-BE49-F238E27FC236}">
                <a16:creationId xmlns:a16="http://schemas.microsoft.com/office/drawing/2014/main" id="{B09D268F-D628-493E-881E-B605039AE3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1" name="Rectangle 20">
            <a:extLst>
              <a:ext uri="{FF2B5EF4-FFF2-40B4-BE49-F238E27FC236}">
                <a16:creationId xmlns:a16="http://schemas.microsoft.com/office/drawing/2014/main" id="{783A240E-7BDD-455D-962A-27FC877BABC5}"/>
              </a:ext>
            </a:extLst>
          </p:cNvPr>
          <p:cNvSpPr/>
          <p:nvPr userDrawn="1"/>
        </p:nvSpPr>
        <p:spPr>
          <a:xfrm rot="5400000">
            <a:off x="4035942" y="-1298058"/>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Title 1">
            <a:extLst>
              <a:ext uri="{FF2B5EF4-FFF2-40B4-BE49-F238E27FC236}">
                <a16:creationId xmlns:a16="http://schemas.microsoft.com/office/drawing/2014/main" id="{056E6C2A-063F-4D94-83EA-D084BB11B2DB}"/>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pic>
        <p:nvPicPr>
          <p:cNvPr id="24" name="Picture 23">
            <a:extLst>
              <a:ext uri="{FF2B5EF4-FFF2-40B4-BE49-F238E27FC236}">
                <a16:creationId xmlns:a16="http://schemas.microsoft.com/office/drawing/2014/main" id="{1FE91FB3-4BD6-497A-8698-2755173E1CB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34" name="Rectangle 33">
            <a:extLst>
              <a:ext uri="{FF2B5EF4-FFF2-40B4-BE49-F238E27FC236}">
                <a16:creationId xmlns:a16="http://schemas.microsoft.com/office/drawing/2014/main" id="{DA0D6FDB-DC93-42EA-868B-FC1ECDA8D677}"/>
              </a:ext>
            </a:extLst>
          </p:cNvPr>
          <p:cNvSpPr/>
          <p:nvPr userDrawn="1"/>
        </p:nvSpPr>
        <p:spPr>
          <a:xfrm rot="16200000">
            <a:off x="4035942" y="-4035942"/>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Title 1"/>
          <p:cNvSpPr>
            <a:spLocks noGrp="1"/>
          </p:cNvSpPr>
          <p:nvPr>
            <p:ph type="ctrTitle" hasCustomPrompt="1"/>
          </p:nvPr>
        </p:nvSpPr>
        <p:spPr>
          <a:xfrm>
            <a:off x="346073" y="476134"/>
            <a:ext cx="8121651" cy="732896"/>
          </a:xfrm>
          <a:prstGeom prst="rect">
            <a:avLst/>
          </a:prstGeom>
        </p:spPr>
        <p:txBody>
          <a:bodyPr anchor="b">
            <a:normAutofit/>
          </a:bodyPr>
          <a:lstStyle>
            <a:lvl1pPr algn="l">
              <a:defRPr sz="4000" cap="all" baseline="0">
                <a:solidFill>
                  <a:schemeClr val="bg2"/>
                </a:solidFill>
                <a:latin typeface="Segoe UI Black" panose="020B0A02040204020203" pitchFamily="34" charset="0"/>
                <a:cs typeface="Segoe UI Semibold" panose="020B0702040204020203" pitchFamily="34" charset="0"/>
              </a:defRPr>
            </a:lvl1pPr>
          </a:lstStyle>
          <a:p>
            <a:r>
              <a:rPr lang="en-US" dirty="0"/>
              <a:t>Headline Title Here</a:t>
            </a:r>
            <a:endParaRPr lang="en-CA" dirty="0"/>
          </a:p>
        </p:txBody>
      </p:sp>
      <p:sp>
        <p:nvSpPr>
          <p:cNvPr id="14" name="Subtitle 2"/>
          <p:cNvSpPr>
            <a:spLocks noGrp="1"/>
          </p:cNvSpPr>
          <p:nvPr>
            <p:ph type="subTitle" idx="1" hasCustomPrompt="1"/>
          </p:nvPr>
        </p:nvSpPr>
        <p:spPr>
          <a:xfrm>
            <a:off x="346074" y="1316183"/>
            <a:ext cx="8121650" cy="523084"/>
          </a:xfrm>
          <a:prstGeom prst="rect">
            <a:avLst/>
          </a:prstGeom>
        </p:spPr>
        <p:txBody>
          <a:bodyPr/>
          <a:lstStyle>
            <a:lvl1pPr marL="0" indent="0" algn="l">
              <a:buNone/>
              <a:defRPr sz="2400">
                <a:solidFill>
                  <a:schemeClr val="accent1"/>
                </a:solidFill>
                <a:latin typeface="Segoe UI Semibold" panose="020B0702040204020203" pitchFamily="34" charset="0"/>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 headline</a:t>
            </a:r>
            <a:endParaRPr lang="en-CA" dirty="0"/>
          </a:p>
        </p:txBody>
      </p:sp>
      <p:sp>
        <p:nvSpPr>
          <p:cNvPr id="2" name="Oval 1"/>
          <p:cNvSpPr/>
          <p:nvPr userDrawn="1"/>
        </p:nvSpPr>
        <p:spPr>
          <a:xfrm>
            <a:off x="356250" y="2093720"/>
            <a:ext cx="2680503" cy="2680503"/>
          </a:xfrm>
          <a:prstGeom prst="ellipse">
            <a:avLst/>
          </a:prstGeom>
          <a:solidFill>
            <a:srgbClr val="009E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userDrawn="1"/>
        </p:nvSpPr>
        <p:spPr>
          <a:xfrm>
            <a:off x="3228788" y="2093720"/>
            <a:ext cx="2680503" cy="2680503"/>
          </a:xfrm>
          <a:prstGeom prst="ellipse">
            <a:avLst/>
          </a:prstGeom>
          <a:solidFill>
            <a:srgbClr val="81C2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userDrawn="1"/>
        </p:nvSpPr>
        <p:spPr>
          <a:xfrm>
            <a:off x="6101326" y="2093720"/>
            <a:ext cx="2680503" cy="2680503"/>
          </a:xfrm>
          <a:prstGeom prst="ellipse">
            <a:avLst/>
          </a:prstGeom>
          <a:solidFill>
            <a:srgbClr val="EA56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userDrawn="1"/>
        </p:nvSpPr>
        <p:spPr>
          <a:xfrm>
            <a:off x="8973864" y="2093720"/>
            <a:ext cx="2680503" cy="2680503"/>
          </a:xfrm>
          <a:prstGeom prst="ellipse">
            <a:avLst/>
          </a:prstGeom>
          <a:solidFill>
            <a:srgbClr val="F5A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ontent Placeholder 2"/>
          <p:cNvSpPr>
            <a:spLocks noGrp="1"/>
          </p:cNvSpPr>
          <p:nvPr>
            <p:ph idx="11" hasCustomPrompt="1"/>
          </p:nvPr>
        </p:nvSpPr>
        <p:spPr>
          <a:xfrm>
            <a:off x="747224" y="2632378"/>
            <a:ext cx="1872884" cy="1763776"/>
          </a:xfrm>
          <a:prstGeom prst="rect">
            <a:avLst/>
          </a:prstGeom>
        </p:spPr>
        <p:txBody>
          <a:bodyPr>
            <a:noAutofit/>
          </a:bodyPr>
          <a:lstStyle>
            <a:lvl1pPr marL="0" indent="0" algn="ctr">
              <a:lnSpc>
                <a:spcPct val="120000"/>
              </a:lnSpc>
              <a:buClr>
                <a:srgbClr val="57A0D3"/>
              </a:buClr>
              <a:buFontTx/>
              <a:buNone/>
              <a:defRPr sz="16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27" name="Content Placeholder 2"/>
          <p:cNvSpPr>
            <a:spLocks noGrp="1"/>
          </p:cNvSpPr>
          <p:nvPr>
            <p:ph idx="12" hasCustomPrompt="1"/>
          </p:nvPr>
        </p:nvSpPr>
        <p:spPr>
          <a:xfrm>
            <a:off x="3627436" y="2632378"/>
            <a:ext cx="1872884" cy="1763776"/>
          </a:xfrm>
          <a:prstGeom prst="rect">
            <a:avLst/>
          </a:prstGeom>
        </p:spPr>
        <p:txBody>
          <a:bodyPr>
            <a:noAutofit/>
          </a:bodyPr>
          <a:lstStyle>
            <a:lvl1pPr marL="0" indent="0" algn="ctr">
              <a:lnSpc>
                <a:spcPct val="120000"/>
              </a:lnSpc>
              <a:buClr>
                <a:srgbClr val="57A0D3"/>
              </a:buClr>
              <a:buFontTx/>
              <a:buNone/>
              <a:defRPr sz="16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28" name="Content Placeholder 2"/>
          <p:cNvSpPr>
            <a:spLocks noGrp="1"/>
          </p:cNvSpPr>
          <p:nvPr>
            <p:ph idx="13" hasCustomPrompt="1"/>
          </p:nvPr>
        </p:nvSpPr>
        <p:spPr>
          <a:xfrm>
            <a:off x="6505135" y="2632378"/>
            <a:ext cx="1872884" cy="1763776"/>
          </a:xfrm>
          <a:prstGeom prst="rect">
            <a:avLst/>
          </a:prstGeom>
        </p:spPr>
        <p:txBody>
          <a:bodyPr>
            <a:noAutofit/>
          </a:bodyPr>
          <a:lstStyle>
            <a:lvl1pPr marL="0" indent="0" algn="ctr">
              <a:lnSpc>
                <a:spcPct val="120000"/>
              </a:lnSpc>
              <a:buClr>
                <a:srgbClr val="57A0D3"/>
              </a:buClr>
              <a:buFontTx/>
              <a:buNone/>
              <a:defRPr sz="16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29" name="Content Placeholder 2"/>
          <p:cNvSpPr>
            <a:spLocks noGrp="1"/>
          </p:cNvSpPr>
          <p:nvPr>
            <p:ph idx="14" hasCustomPrompt="1"/>
          </p:nvPr>
        </p:nvSpPr>
        <p:spPr>
          <a:xfrm>
            <a:off x="9377673" y="2632378"/>
            <a:ext cx="1872884" cy="1763776"/>
          </a:xfrm>
          <a:prstGeom prst="rect">
            <a:avLst/>
          </a:prstGeom>
        </p:spPr>
        <p:txBody>
          <a:bodyPr>
            <a:noAutofit/>
          </a:bodyPr>
          <a:lstStyle>
            <a:lvl1pPr marL="0" indent="0" algn="ctr">
              <a:lnSpc>
                <a:spcPct val="120000"/>
              </a:lnSpc>
              <a:buClr>
                <a:srgbClr val="57A0D3"/>
              </a:buClr>
              <a:buFontTx/>
              <a:buNone/>
              <a:defRPr sz="1600" baseline="0">
                <a:solidFill>
                  <a:schemeClr val="bg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Insert table, chart, smart graphic, picture, online picture or video from the icons below</a:t>
            </a:r>
          </a:p>
        </p:txBody>
      </p:sp>
      <p:sp>
        <p:nvSpPr>
          <p:cNvPr id="30" name="Content Placeholder 2"/>
          <p:cNvSpPr>
            <a:spLocks noGrp="1"/>
          </p:cNvSpPr>
          <p:nvPr>
            <p:ph idx="15" hasCustomPrompt="1"/>
          </p:nvPr>
        </p:nvSpPr>
        <p:spPr>
          <a:xfrm>
            <a:off x="747224" y="4847110"/>
            <a:ext cx="1872884" cy="881888"/>
          </a:xfrm>
          <a:prstGeom prst="rect">
            <a:avLst/>
          </a:prstGeom>
        </p:spPr>
        <p:txBody>
          <a:bodyPr>
            <a:noAutofit/>
          </a:bodyPr>
          <a:lstStyle>
            <a:lvl1pPr marL="0" indent="0" algn="ctr">
              <a:lnSpc>
                <a:spcPct val="120000"/>
              </a:lnSpc>
              <a:buClr>
                <a:srgbClr val="57A0D3"/>
              </a:buClr>
              <a:buFontTx/>
              <a:buNone/>
              <a:defRPr sz="1600" baseline="0">
                <a:solidFill>
                  <a:srgbClr val="009ED1"/>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Subhead title</a:t>
            </a:r>
          </a:p>
        </p:txBody>
      </p:sp>
      <p:sp>
        <p:nvSpPr>
          <p:cNvPr id="31" name="Content Placeholder 2"/>
          <p:cNvSpPr>
            <a:spLocks noGrp="1"/>
          </p:cNvSpPr>
          <p:nvPr>
            <p:ph idx="16" hasCustomPrompt="1"/>
          </p:nvPr>
        </p:nvSpPr>
        <p:spPr>
          <a:xfrm>
            <a:off x="3627436" y="4847110"/>
            <a:ext cx="1872884" cy="881888"/>
          </a:xfrm>
          <a:prstGeom prst="rect">
            <a:avLst/>
          </a:prstGeom>
        </p:spPr>
        <p:txBody>
          <a:bodyPr>
            <a:noAutofit/>
          </a:bodyPr>
          <a:lstStyle>
            <a:lvl1pPr marL="0" indent="0" algn="ctr">
              <a:lnSpc>
                <a:spcPct val="120000"/>
              </a:lnSpc>
              <a:buClr>
                <a:srgbClr val="57A0D3"/>
              </a:buClr>
              <a:buFontTx/>
              <a:buNone/>
              <a:defRPr sz="1600" baseline="0">
                <a:solidFill>
                  <a:srgbClr val="81C24E"/>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Subhead title</a:t>
            </a:r>
          </a:p>
        </p:txBody>
      </p:sp>
      <p:sp>
        <p:nvSpPr>
          <p:cNvPr id="32" name="Content Placeholder 2"/>
          <p:cNvSpPr>
            <a:spLocks noGrp="1"/>
          </p:cNvSpPr>
          <p:nvPr>
            <p:ph idx="17" hasCustomPrompt="1"/>
          </p:nvPr>
        </p:nvSpPr>
        <p:spPr>
          <a:xfrm>
            <a:off x="6505135" y="4847110"/>
            <a:ext cx="1872884" cy="881888"/>
          </a:xfrm>
          <a:prstGeom prst="rect">
            <a:avLst/>
          </a:prstGeom>
        </p:spPr>
        <p:txBody>
          <a:bodyPr>
            <a:noAutofit/>
          </a:bodyPr>
          <a:lstStyle>
            <a:lvl1pPr marL="0" indent="0" algn="ctr">
              <a:lnSpc>
                <a:spcPct val="120000"/>
              </a:lnSpc>
              <a:buClr>
                <a:srgbClr val="57A0D3"/>
              </a:buClr>
              <a:buFontTx/>
              <a:buNone/>
              <a:defRPr sz="1600" baseline="0">
                <a:solidFill>
                  <a:srgbClr val="EA5654"/>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Subhead title</a:t>
            </a:r>
          </a:p>
        </p:txBody>
      </p:sp>
      <p:sp>
        <p:nvSpPr>
          <p:cNvPr id="33" name="Content Placeholder 2"/>
          <p:cNvSpPr>
            <a:spLocks noGrp="1"/>
          </p:cNvSpPr>
          <p:nvPr>
            <p:ph idx="18" hasCustomPrompt="1"/>
          </p:nvPr>
        </p:nvSpPr>
        <p:spPr>
          <a:xfrm>
            <a:off x="9377673" y="4847110"/>
            <a:ext cx="1872884" cy="881888"/>
          </a:xfrm>
          <a:prstGeom prst="rect">
            <a:avLst/>
          </a:prstGeom>
        </p:spPr>
        <p:txBody>
          <a:bodyPr>
            <a:noAutofit/>
          </a:bodyPr>
          <a:lstStyle>
            <a:lvl1pPr marL="0" indent="0" algn="ctr">
              <a:lnSpc>
                <a:spcPct val="120000"/>
              </a:lnSpc>
              <a:buClr>
                <a:srgbClr val="57A0D3"/>
              </a:buClr>
              <a:buFontTx/>
              <a:buNone/>
              <a:defRPr sz="1600" baseline="0">
                <a:solidFill>
                  <a:srgbClr val="F5A835"/>
                </a:solidFill>
                <a:latin typeface="Segoe UI Semibold" panose="020B0702040204020203" pitchFamily="34" charset="0"/>
                <a:cs typeface="Segoe UI Semibold" panose="020B0702040204020203" pitchFamily="34" charset="0"/>
              </a:defRPr>
            </a:lvl1pPr>
            <a:lvl2pPr marL="4572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2pPr>
            <a:lvl3pPr marL="9144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3pPr>
            <a:lvl4pPr marL="13716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4pPr>
            <a:lvl5pPr marL="1828800" indent="0">
              <a:lnSpc>
                <a:spcPct val="120000"/>
              </a:lnSpc>
              <a:buClr>
                <a:srgbClr val="34526E"/>
              </a:buClr>
              <a:buFontTx/>
              <a:buNone/>
              <a:defRPr sz="1800">
                <a:solidFill>
                  <a:srgbClr val="62656A"/>
                </a:solidFill>
                <a:latin typeface="Segoe UI" panose="020B0502040204020203" pitchFamily="34" charset="0"/>
                <a:cs typeface="Segoe UI" panose="020B0502040204020203" pitchFamily="34" charset="0"/>
              </a:defRPr>
            </a:lvl5pPr>
          </a:lstStyle>
          <a:p>
            <a:pPr lvl="0"/>
            <a:r>
              <a:rPr lang="en-US" dirty="0"/>
              <a:t>Subhead title</a:t>
            </a:r>
          </a:p>
        </p:txBody>
      </p:sp>
      <p:pic>
        <p:nvPicPr>
          <p:cNvPr id="18" name="Picture 1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19" name="Title 1">
            <a:extLst>
              <a:ext uri="{FF2B5EF4-FFF2-40B4-BE49-F238E27FC236}">
                <a16:creationId xmlns:a16="http://schemas.microsoft.com/office/drawing/2014/main" id="{32C849AA-24A6-4B74-BFA0-422B5F444023}"/>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spTree>
    <p:extLst>
      <p:ext uri="{BB962C8B-B14F-4D97-AF65-F5344CB8AC3E}">
        <p14:creationId xmlns:p14="http://schemas.microsoft.com/office/powerpoint/2010/main" val="35824306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Section Header">
    <p:spTree>
      <p:nvGrpSpPr>
        <p:cNvPr id="1" name=""/>
        <p:cNvGrpSpPr/>
        <p:nvPr/>
      </p:nvGrpSpPr>
      <p:grpSpPr>
        <a:xfrm>
          <a:off x="0" y="0"/>
          <a:ext cx="0" cy="0"/>
          <a:chOff x="0" y="0"/>
          <a:chExt cx="0" cy="0"/>
        </a:xfrm>
      </p:grpSpPr>
      <p:pic>
        <p:nvPicPr>
          <p:cNvPr id="6" name="Picture 5" descr="A close up of a map&#10;&#10;Description automatically generated">
            <a:extLst>
              <a:ext uri="{FF2B5EF4-FFF2-40B4-BE49-F238E27FC236}">
                <a16:creationId xmlns:a16="http://schemas.microsoft.com/office/drawing/2014/main" id="{8550C82A-A4E3-4A99-A16D-36572F0E162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Rectangle 8">
            <a:extLst>
              <a:ext uri="{FF2B5EF4-FFF2-40B4-BE49-F238E27FC236}">
                <a16:creationId xmlns:a16="http://schemas.microsoft.com/office/drawing/2014/main" id="{74A10F81-6591-47CA-805B-C42567696C32}"/>
              </a:ext>
            </a:extLst>
          </p:cNvPr>
          <p:cNvSpPr/>
          <p:nvPr userDrawn="1"/>
        </p:nvSpPr>
        <p:spPr>
          <a:xfrm rot="5400000">
            <a:off x="4035942" y="-1298058"/>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itle 1">
            <a:extLst>
              <a:ext uri="{FF2B5EF4-FFF2-40B4-BE49-F238E27FC236}">
                <a16:creationId xmlns:a16="http://schemas.microsoft.com/office/drawing/2014/main" id="{7EA6FDFA-0A89-4BA8-A775-BCED84E9D995}"/>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pic>
        <p:nvPicPr>
          <p:cNvPr id="11" name="Picture 10">
            <a:extLst>
              <a:ext uri="{FF2B5EF4-FFF2-40B4-BE49-F238E27FC236}">
                <a16:creationId xmlns:a16="http://schemas.microsoft.com/office/drawing/2014/main" id="{A696A099-39EE-41A1-A641-B1B5BC31B0C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0850" y="6248219"/>
            <a:ext cx="1302727" cy="354733"/>
          </a:xfrm>
          <a:prstGeom prst="rect">
            <a:avLst/>
          </a:prstGeom>
        </p:spPr>
      </p:pic>
      <p:sp>
        <p:nvSpPr>
          <p:cNvPr id="12" name="Rectangle 11">
            <a:extLst>
              <a:ext uri="{FF2B5EF4-FFF2-40B4-BE49-F238E27FC236}">
                <a16:creationId xmlns:a16="http://schemas.microsoft.com/office/drawing/2014/main" id="{F0E124F4-10B4-4AE7-BEAC-754A21D459CE}"/>
              </a:ext>
            </a:extLst>
          </p:cNvPr>
          <p:cNvSpPr/>
          <p:nvPr userDrawn="1"/>
        </p:nvSpPr>
        <p:spPr>
          <a:xfrm rot="16200000">
            <a:off x="4035942" y="-4035942"/>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971564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5_Section Header">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0" y="2837388"/>
            <a:ext cx="12192000" cy="786343"/>
          </a:xfrm>
          <a:prstGeom prst="rect">
            <a:avLst/>
          </a:prstGeom>
        </p:spPr>
        <p:txBody>
          <a:bodyPr/>
          <a:lstStyle>
            <a:lvl1pPr algn="ctr">
              <a:defRPr>
                <a:solidFill>
                  <a:schemeClr val="bg1"/>
                </a:solidFill>
                <a:latin typeface="Segoe UI Semilight" panose="020B0402040204020203" pitchFamily="34" charset="0"/>
              </a:defRPr>
            </a:lvl1pPr>
          </a:lstStyle>
          <a:p>
            <a:r>
              <a:rPr lang="en-US"/>
              <a:t>Thank you</a:t>
            </a:r>
          </a:p>
        </p:txBody>
      </p:sp>
      <p:sp>
        <p:nvSpPr>
          <p:cNvPr id="4" name="Title 1"/>
          <p:cNvSpPr txBox="1">
            <a:spLocks/>
          </p:cNvSpPr>
          <p:nvPr userDrawn="1"/>
        </p:nvSpPr>
        <p:spPr>
          <a:xfrm>
            <a:off x="567267" y="6313675"/>
            <a:ext cx="6606238"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1400" kern="1200">
                <a:solidFill>
                  <a:schemeClr val="bg1"/>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1400">
              <a:solidFill>
                <a:schemeClr val="bg1"/>
              </a:solidFill>
            </a:endParaRPr>
          </a:p>
        </p:txBody>
      </p:sp>
      <p:pic>
        <p:nvPicPr>
          <p:cNvPr id="5" name="Picture 4" descr="A close up of a map&#10;&#10;Description automatically generated">
            <a:extLst>
              <a:ext uri="{FF2B5EF4-FFF2-40B4-BE49-F238E27FC236}">
                <a16:creationId xmlns:a16="http://schemas.microsoft.com/office/drawing/2014/main" id="{068B43F3-53A3-4BA2-82B1-736FEFCAC8E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E2A39F0C-5866-4447-B279-59E9ECFAE78E}"/>
              </a:ext>
            </a:extLst>
          </p:cNvPr>
          <p:cNvSpPr/>
          <p:nvPr userDrawn="1"/>
        </p:nvSpPr>
        <p:spPr>
          <a:xfrm rot="5400000">
            <a:off x="4035942" y="-1298058"/>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Title 1">
            <a:extLst>
              <a:ext uri="{FF2B5EF4-FFF2-40B4-BE49-F238E27FC236}">
                <a16:creationId xmlns:a16="http://schemas.microsoft.com/office/drawing/2014/main" id="{1A3FAFC8-774E-45F5-A68D-F49E441D4AB8}"/>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sp>
        <p:nvSpPr>
          <p:cNvPr id="11" name="Rectangle 10">
            <a:extLst>
              <a:ext uri="{FF2B5EF4-FFF2-40B4-BE49-F238E27FC236}">
                <a16:creationId xmlns:a16="http://schemas.microsoft.com/office/drawing/2014/main" id="{F060DFE1-3E9D-4D0F-933A-502EFAFA8CA4}"/>
              </a:ext>
            </a:extLst>
          </p:cNvPr>
          <p:cNvSpPr/>
          <p:nvPr userDrawn="1"/>
        </p:nvSpPr>
        <p:spPr>
          <a:xfrm rot="16200000">
            <a:off x="4035942" y="-4035942"/>
            <a:ext cx="4120116" cy="12192000"/>
          </a:xfrm>
          <a:prstGeom prst="rect">
            <a:avLst/>
          </a:prstGeom>
          <a:gradFill>
            <a:gsLst>
              <a:gs pos="0">
                <a:schemeClr val="accent1">
                  <a:lumMod val="5000"/>
                  <a:lumOff val="95000"/>
                  <a:alpha val="0"/>
                </a:schemeClr>
              </a:gs>
              <a:gs pos="100000">
                <a:schemeClr val="bg1">
                  <a:alpha val="78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2" name="Picture 11" descr="A picture containing clock&#10;&#10;Description automatically generated">
            <a:extLst>
              <a:ext uri="{FF2B5EF4-FFF2-40B4-BE49-F238E27FC236}">
                <a16:creationId xmlns:a16="http://schemas.microsoft.com/office/drawing/2014/main" id="{747DAC54-01CD-49B3-B49A-829EF7BC4C8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14868" y="6246472"/>
            <a:ext cx="1307056" cy="355912"/>
          </a:xfrm>
          <a:prstGeom prst="rect">
            <a:avLst/>
          </a:prstGeom>
        </p:spPr>
      </p:pic>
    </p:spTree>
    <p:extLst>
      <p:ext uri="{BB962C8B-B14F-4D97-AF65-F5344CB8AC3E}">
        <p14:creationId xmlns:p14="http://schemas.microsoft.com/office/powerpoint/2010/main" val="1253678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1_Title sid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139EE25-F7E7-4016-91E4-72FC48A597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6" name="Picture 15" descr="A close up of a logo&#10;&#10;Description automatically generated">
            <a:extLst>
              <a:ext uri="{FF2B5EF4-FFF2-40B4-BE49-F238E27FC236}">
                <a16:creationId xmlns:a16="http://schemas.microsoft.com/office/drawing/2014/main" id="{FEDD9B54-6036-4B28-8E8A-FEC26FF7BDF7}"/>
              </a:ext>
            </a:extLst>
          </p:cNvPr>
          <p:cNvPicPr>
            <a:picLocks noChangeAspect="1"/>
          </p:cNvPicPr>
          <p:nvPr userDrawn="1"/>
        </p:nvPicPr>
        <p:blipFill rotWithShape="1">
          <a:blip r:embed="rId3">
            <a:alphaModFix amt="65000"/>
            <a:extLst>
              <a:ext uri="{28A0092B-C50C-407E-A947-70E740481C1C}">
                <a14:useLocalDpi xmlns:a14="http://schemas.microsoft.com/office/drawing/2010/main" val="0"/>
              </a:ext>
            </a:extLst>
          </a:blip>
          <a:srcRect r="36320"/>
          <a:stretch/>
        </p:blipFill>
        <p:spPr>
          <a:xfrm>
            <a:off x="7406907" y="508865"/>
            <a:ext cx="4722955" cy="6049927"/>
          </a:xfrm>
          <a:prstGeom prst="rect">
            <a:avLst/>
          </a:prstGeom>
        </p:spPr>
      </p:pic>
      <p:sp>
        <p:nvSpPr>
          <p:cNvPr id="8" name="Rectangle 7">
            <a:extLst>
              <a:ext uri="{FF2B5EF4-FFF2-40B4-BE49-F238E27FC236}">
                <a16:creationId xmlns:a16="http://schemas.microsoft.com/office/drawing/2014/main" id="{88EF8F33-1870-40E8-8200-AF691631EE9F}"/>
              </a:ext>
            </a:extLst>
          </p:cNvPr>
          <p:cNvSpPr/>
          <p:nvPr userDrawn="1"/>
        </p:nvSpPr>
        <p:spPr>
          <a:xfrm rot="10800000">
            <a:off x="-13" y="0"/>
            <a:ext cx="11791513" cy="6858000"/>
          </a:xfrm>
          <a:prstGeom prst="rect">
            <a:avLst/>
          </a:prstGeom>
          <a:gradFill>
            <a:gsLst>
              <a:gs pos="23000">
                <a:schemeClr val="accent1">
                  <a:alpha val="0"/>
                </a:schemeClr>
              </a:gs>
              <a:gs pos="49000">
                <a:schemeClr val="accent1">
                  <a:alpha val="46000"/>
                </a:schemeClr>
              </a:gs>
              <a:gs pos="76183">
                <a:srgbClr val="17A7DD">
                  <a:alpha val="69000"/>
                </a:srgbClr>
              </a:gs>
              <a:gs pos="100000">
                <a:schemeClr val="bg2">
                  <a:alpha val="6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Title 1">
            <a:extLst>
              <a:ext uri="{FF2B5EF4-FFF2-40B4-BE49-F238E27FC236}">
                <a16:creationId xmlns:a16="http://schemas.microsoft.com/office/drawing/2014/main" id="{F0133D17-FCBA-4EF8-8BDA-E7817F15A39F}"/>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solidFill>
                <a:effectLst/>
              </a:rPr>
              <a:t>SOTI Confidential - Only for use under NDA - Do not distribute</a:t>
            </a:r>
            <a:endParaRPr lang="en-US" sz="900" dirty="0">
              <a:solidFill>
                <a:schemeClr val="bg1"/>
              </a:solidFill>
            </a:endParaRPr>
          </a:p>
        </p:txBody>
      </p:sp>
      <p:pic>
        <p:nvPicPr>
          <p:cNvPr id="11" name="Picture 10">
            <a:extLst>
              <a:ext uri="{FF2B5EF4-FFF2-40B4-BE49-F238E27FC236}">
                <a16:creationId xmlns:a16="http://schemas.microsoft.com/office/drawing/2014/main" id="{7BC04B72-CF0B-4CA0-B73A-19247CD617D7}"/>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00499" y="581518"/>
            <a:ext cx="2105246" cy="573260"/>
          </a:xfrm>
          <a:prstGeom prst="rect">
            <a:avLst/>
          </a:prstGeom>
        </p:spPr>
      </p:pic>
      <p:sp>
        <p:nvSpPr>
          <p:cNvPr id="12" name="Title 1">
            <a:extLst>
              <a:ext uri="{FF2B5EF4-FFF2-40B4-BE49-F238E27FC236}">
                <a16:creationId xmlns:a16="http://schemas.microsoft.com/office/drawing/2014/main" id="{EA296166-254F-4A0E-BCF1-AEF9B78D9BB8}"/>
              </a:ext>
            </a:extLst>
          </p:cNvPr>
          <p:cNvSpPr>
            <a:spLocks noGrp="1"/>
          </p:cNvSpPr>
          <p:nvPr>
            <p:ph type="title" hasCustomPrompt="1"/>
          </p:nvPr>
        </p:nvSpPr>
        <p:spPr>
          <a:xfrm>
            <a:off x="356251" y="1496874"/>
            <a:ext cx="5260006" cy="2516326"/>
          </a:xfrm>
          <a:prstGeom prst="rect">
            <a:avLst/>
          </a:prstGeom>
        </p:spPr>
        <p:txBody>
          <a:bodyPr>
            <a:noAutofit/>
          </a:bodyPr>
          <a:lstStyle>
            <a:lvl1pPr>
              <a:lnSpc>
                <a:spcPct val="100000"/>
              </a:lnSpc>
              <a:defRPr lang="en-CA" sz="4800" kern="1200" cap="all" baseline="0" dirty="0">
                <a:solidFill>
                  <a:schemeClr val="bg1"/>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spTree>
    <p:extLst>
      <p:ext uri="{BB962C8B-B14F-4D97-AF65-F5344CB8AC3E}">
        <p14:creationId xmlns:p14="http://schemas.microsoft.com/office/powerpoint/2010/main" val="41631691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6_Section Header">
    <p:spTree>
      <p:nvGrpSpPr>
        <p:cNvPr id="1" name=""/>
        <p:cNvGrpSpPr/>
        <p:nvPr/>
      </p:nvGrpSpPr>
      <p:grpSpPr>
        <a:xfrm>
          <a:off x="0" y="0"/>
          <a:ext cx="0" cy="0"/>
          <a:chOff x="0" y="0"/>
          <a:chExt cx="0" cy="0"/>
        </a:xfrm>
      </p:grpSpPr>
      <p:pic>
        <p:nvPicPr>
          <p:cNvPr id="3" name="Picture 2" descr="A picture containing person, woman, standing, holding&#10;&#10;Description automatically generated">
            <a:extLst>
              <a:ext uri="{FF2B5EF4-FFF2-40B4-BE49-F238E27FC236}">
                <a16:creationId xmlns:a16="http://schemas.microsoft.com/office/drawing/2014/main" id="{19C9A9F6-5B7E-4761-9BD0-5F31B0CF527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15625"/>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B0E51B33-615C-4679-84D7-94649CD74CAF}"/>
              </a:ext>
            </a:extLst>
          </p:cNvPr>
          <p:cNvSpPr/>
          <p:nvPr userDrawn="1"/>
        </p:nvSpPr>
        <p:spPr>
          <a:xfrm>
            <a:off x="0" y="0"/>
            <a:ext cx="12192000" cy="6858000"/>
          </a:xfrm>
          <a:prstGeom prst="rect">
            <a:avLst/>
          </a:prstGeom>
          <a:gradFill>
            <a:gsLst>
              <a:gs pos="0">
                <a:schemeClr val="bg1">
                  <a:alpha val="66000"/>
                </a:schemeClr>
              </a:gs>
              <a:gs pos="52000">
                <a:schemeClr val="bg1">
                  <a:alpha val="70000"/>
                </a:schemeClr>
              </a:gs>
              <a:gs pos="100000">
                <a:schemeClr val="bg1">
                  <a:lumMod val="50000"/>
                  <a:alpha val="54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4" name="Title 8">
            <a:extLst>
              <a:ext uri="{FF2B5EF4-FFF2-40B4-BE49-F238E27FC236}">
                <a16:creationId xmlns:a16="http://schemas.microsoft.com/office/drawing/2014/main" id="{8232D8A8-14A5-48B3-93A3-8D2C03AEE200}"/>
              </a:ext>
            </a:extLst>
          </p:cNvPr>
          <p:cNvSpPr txBox="1">
            <a:spLocks/>
          </p:cNvSpPr>
          <p:nvPr userDrawn="1"/>
        </p:nvSpPr>
        <p:spPr>
          <a:xfrm>
            <a:off x="0" y="2813529"/>
            <a:ext cx="12192000" cy="78581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Segoe UI Semilight" panose="020B0402040204020203" pitchFamily="34" charset="0"/>
                <a:ea typeface="+mj-ea"/>
                <a:cs typeface="+mj-cs"/>
              </a:defRPr>
            </a:lvl1pPr>
          </a:lstStyle>
          <a:p>
            <a:pPr algn="ctr"/>
            <a:r>
              <a:rPr lang="en-CA" sz="6000" cap="all" dirty="0">
                <a:solidFill>
                  <a:schemeClr val="tx2"/>
                </a:solidFill>
                <a:latin typeface="Segoe UI Black" panose="020B0A02040204020203" pitchFamily="34" charset="0"/>
              </a:rPr>
              <a:t>Questions?</a:t>
            </a:r>
          </a:p>
        </p:txBody>
      </p:sp>
      <p:pic>
        <p:nvPicPr>
          <p:cNvPr id="16" name="Picture 15">
            <a:extLst>
              <a:ext uri="{FF2B5EF4-FFF2-40B4-BE49-F238E27FC236}">
                <a16:creationId xmlns:a16="http://schemas.microsoft.com/office/drawing/2014/main" id="{DBA12766-4838-4E2D-963A-1A80B8B43F2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02739" y="6243544"/>
            <a:ext cx="1323373" cy="360356"/>
          </a:xfrm>
          <a:prstGeom prst="rect">
            <a:avLst/>
          </a:prstGeom>
        </p:spPr>
      </p:pic>
    </p:spTree>
    <p:extLst>
      <p:ext uri="{BB962C8B-B14F-4D97-AF65-F5344CB8AC3E}">
        <p14:creationId xmlns:p14="http://schemas.microsoft.com/office/powerpoint/2010/main" val="2955761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1000"/>
                                        <p:tgtEl>
                                          <p:spTgt spid="13"/>
                                        </p:tgtEl>
                                      </p:cBhvr>
                                    </p:animEffect>
                                    <p:anim calcmode="lin" valueType="num">
                                      <p:cBhvr>
                                        <p:cTn id="11" dur="1000" fill="hold"/>
                                        <p:tgtEl>
                                          <p:spTgt spid="13"/>
                                        </p:tgtEl>
                                        <p:attrNameLst>
                                          <p:attrName>ppt_x</p:attrName>
                                        </p:attrNameLst>
                                      </p:cBhvr>
                                      <p:tavLst>
                                        <p:tav tm="0">
                                          <p:val>
                                            <p:strVal val="#ppt_x"/>
                                          </p:val>
                                        </p:tav>
                                        <p:tav tm="100000">
                                          <p:val>
                                            <p:strVal val="#ppt_x"/>
                                          </p:val>
                                        </p:tav>
                                      </p:tavLst>
                                    </p:anim>
                                    <p:anim calcmode="lin" valueType="num">
                                      <p:cBhvr>
                                        <p:cTn id="1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8_Section Header">
    <p:spTree>
      <p:nvGrpSpPr>
        <p:cNvPr id="1" name=""/>
        <p:cNvGrpSpPr/>
        <p:nvPr/>
      </p:nvGrpSpPr>
      <p:grpSpPr>
        <a:xfrm>
          <a:off x="0" y="0"/>
          <a:ext cx="0" cy="0"/>
          <a:chOff x="0" y="0"/>
          <a:chExt cx="0" cy="0"/>
        </a:xfrm>
      </p:grpSpPr>
      <p:pic>
        <p:nvPicPr>
          <p:cNvPr id="4" name="Picture 3" descr="A group of people in a room&#10;&#10;Description automatically generated">
            <a:extLst>
              <a:ext uri="{FF2B5EF4-FFF2-40B4-BE49-F238E27FC236}">
                <a16:creationId xmlns:a16="http://schemas.microsoft.com/office/drawing/2014/main" id="{BAF6A445-8C1B-4965-847A-E14C36BA1CF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B0E51B33-615C-4679-84D7-94649CD74CAF}"/>
              </a:ext>
            </a:extLst>
          </p:cNvPr>
          <p:cNvSpPr/>
          <p:nvPr userDrawn="1"/>
        </p:nvSpPr>
        <p:spPr>
          <a:xfrm>
            <a:off x="0" y="0"/>
            <a:ext cx="12192000" cy="6858000"/>
          </a:xfrm>
          <a:prstGeom prst="rect">
            <a:avLst/>
          </a:prstGeom>
          <a:gradFill>
            <a:gsLst>
              <a:gs pos="0">
                <a:srgbClr val="81C24E"/>
              </a:gs>
              <a:gs pos="100000">
                <a:schemeClr val="accent4">
                  <a:alpha val="37000"/>
                </a:schemeClr>
              </a:gs>
              <a:gs pos="65000">
                <a:schemeClr val="accent4">
                  <a:alpha val="36000"/>
                  <a:lumMod val="51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4" name="Title 8">
            <a:extLst>
              <a:ext uri="{FF2B5EF4-FFF2-40B4-BE49-F238E27FC236}">
                <a16:creationId xmlns:a16="http://schemas.microsoft.com/office/drawing/2014/main" id="{8232D8A8-14A5-48B3-93A3-8D2C03AEE200}"/>
              </a:ext>
            </a:extLst>
          </p:cNvPr>
          <p:cNvSpPr txBox="1">
            <a:spLocks/>
          </p:cNvSpPr>
          <p:nvPr userDrawn="1"/>
        </p:nvSpPr>
        <p:spPr>
          <a:xfrm>
            <a:off x="0" y="2813529"/>
            <a:ext cx="12192000" cy="78581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Segoe UI Semilight" panose="020B0402040204020203" pitchFamily="34" charset="0"/>
                <a:ea typeface="+mj-ea"/>
                <a:cs typeface="+mj-cs"/>
              </a:defRPr>
            </a:lvl1pPr>
          </a:lstStyle>
          <a:p>
            <a:pPr algn="ctr"/>
            <a:r>
              <a:rPr lang="en-CA" sz="6000" cap="all" dirty="0">
                <a:solidFill>
                  <a:schemeClr val="bg1"/>
                </a:solidFill>
                <a:latin typeface="Segoe UI Black" panose="020B0A02040204020203" pitchFamily="34" charset="0"/>
              </a:rPr>
              <a:t>Questions?</a:t>
            </a:r>
          </a:p>
        </p:txBody>
      </p:sp>
      <p:pic>
        <p:nvPicPr>
          <p:cNvPr id="16" name="Picture 15">
            <a:extLst>
              <a:ext uri="{FF2B5EF4-FFF2-40B4-BE49-F238E27FC236}">
                <a16:creationId xmlns:a16="http://schemas.microsoft.com/office/drawing/2014/main" id="{DBA12766-4838-4E2D-963A-1A80B8B43F2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602739" y="6243544"/>
            <a:ext cx="1323373" cy="360356"/>
          </a:xfrm>
          <a:prstGeom prst="rect">
            <a:avLst/>
          </a:prstGeom>
        </p:spPr>
      </p:pic>
    </p:spTree>
    <p:extLst>
      <p:ext uri="{BB962C8B-B14F-4D97-AF65-F5344CB8AC3E}">
        <p14:creationId xmlns:p14="http://schemas.microsoft.com/office/powerpoint/2010/main" val="248583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1000"/>
                                        <p:tgtEl>
                                          <p:spTgt spid="13"/>
                                        </p:tgtEl>
                                      </p:cBhvr>
                                    </p:animEffect>
                                    <p:anim calcmode="lin" valueType="num">
                                      <p:cBhvr>
                                        <p:cTn id="11" dur="1000" fill="hold"/>
                                        <p:tgtEl>
                                          <p:spTgt spid="13"/>
                                        </p:tgtEl>
                                        <p:attrNameLst>
                                          <p:attrName>ppt_x</p:attrName>
                                        </p:attrNameLst>
                                      </p:cBhvr>
                                      <p:tavLst>
                                        <p:tav tm="0">
                                          <p:val>
                                            <p:strVal val="#ppt_x"/>
                                          </p:val>
                                        </p:tav>
                                        <p:tav tm="100000">
                                          <p:val>
                                            <p:strVal val="#ppt_x"/>
                                          </p:val>
                                        </p:tav>
                                      </p:tavLst>
                                    </p:anim>
                                    <p:anim calcmode="lin" valueType="num">
                                      <p:cBhvr>
                                        <p:cTn id="1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7_Section Header">
    <p:spTree>
      <p:nvGrpSpPr>
        <p:cNvPr id="1" name=""/>
        <p:cNvGrpSpPr/>
        <p:nvPr/>
      </p:nvGrpSpPr>
      <p:grpSpPr>
        <a:xfrm>
          <a:off x="0" y="0"/>
          <a:ext cx="0" cy="0"/>
          <a:chOff x="0" y="0"/>
          <a:chExt cx="0" cy="0"/>
        </a:xfrm>
      </p:grpSpPr>
      <p:pic>
        <p:nvPicPr>
          <p:cNvPr id="3" name="Picture 2" descr="A picture containing hat&#10;&#10;Description automatically generated">
            <a:extLst>
              <a:ext uri="{FF2B5EF4-FFF2-40B4-BE49-F238E27FC236}">
                <a16:creationId xmlns:a16="http://schemas.microsoft.com/office/drawing/2014/main" id="{63145EE7-8155-4017-B23A-62EEBAD2025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pic>
        <p:nvPicPr>
          <p:cNvPr id="29" name="Picture 28">
            <a:extLst>
              <a:ext uri="{FF2B5EF4-FFF2-40B4-BE49-F238E27FC236}">
                <a16:creationId xmlns:a16="http://schemas.microsoft.com/office/drawing/2014/main" id="{9F876498-1EF1-4678-B7F7-D13FDF332199}"/>
              </a:ext>
            </a:extLst>
          </p:cNvPr>
          <p:cNvPicPr>
            <a:picLocks noChangeAspect="1"/>
          </p:cNvPicPr>
          <p:nvPr userDrawn="1"/>
        </p:nvPicPr>
        <p:blipFill>
          <a:blip r:embed="rId3">
            <a:alphaModFix amt="54000"/>
            <a:extLst>
              <a:ext uri="{28A0092B-C50C-407E-A947-70E740481C1C}">
                <a14:useLocalDpi xmlns:a14="http://schemas.microsoft.com/office/drawing/2010/main" val="0"/>
              </a:ext>
            </a:extLst>
          </a:blip>
          <a:stretch>
            <a:fillRect/>
          </a:stretch>
        </p:blipFill>
        <p:spPr>
          <a:xfrm>
            <a:off x="139700" y="44450"/>
            <a:ext cx="8407400" cy="6858000"/>
          </a:xfrm>
          <a:prstGeom prst="rect">
            <a:avLst/>
          </a:prstGeom>
        </p:spPr>
      </p:pic>
      <p:sp>
        <p:nvSpPr>
          <p:cNvPr id="32" name="Rectangle 31">
            <a:extLst>
              <a:ext uri="{FF2B5EF4-FFF2-40B4-BE49-F238E27FC236}">
                <a16:creationId xmlns:a16="http://schemas.microsoft.com/office/drawing/2014/main" id="{6ACE5EFA-84BC-43B2-9EFB-C38B4191E686}"/>
              </a:ext>
            </a:extLst>
          </p:cNvPr>
          <p:cNvSpPr/>
          <p:nvPr userDrawn="1"/>
        </p:nvSpPr>
        <p:spPr>
          <a:xfrm>
            <a:off x="0" y="0"/>
            <a:ext cx="12192000" cy="6858000"/>
          </a:xfrm>
          <a:prstGeom prst="rect">
            <a:avLst/>
          </a:prstGeom>
          <a:gradFill>
            <a:gsLst>
              <a:gs pos="1000">
                <a:schemeClr val="bg1">
                  <a:alpha val="31000"/>
                </a:schemeClr>
              </a:gs>
              <a:gs pos="44000">
                <a:schemeClr val="bg1">
                  <a:alpha val="72000"/>
                </a:schemeClr>
              </a:gs>
              <a:gs pos="100000">
                <a:schemeClr val="bg1">
                  <a:alpha val="98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pic>
        <p:nvPicPr>
          <p:cNvPr id="24" name="Picture 23" descr="A picture containing object, drawing&#10;&#10;Description automatically generated">
            <a:extLst>
              <a:ext uri="{FF2B5EF4-FFF2-40B4-BE49-F238E27FC236}">
                <a16:creationId xmlns:a16="http://schemas.microsoft.com/office/drawing/2014/main" id="{2521097E-EC63-4C69-868A-C35CA4797F08}"/>
              </a:ext>
            </a:extLst>
          </p:cNvPr>
          <p:cNvPicPr>
            <a:picLocks noChangeAspect="1"/>
          </p:cNvPicPr>
          <p:nvPr userDrawn="1"/>
        </p:nvPicPr>
        <p:blipFill rotWithShape="1">
          <a:blip r:embed="rId4">
            <a:alphaModFix amt="16000"/>
            <a:extLst>
              <a:ext uri="{28A0092B-C50C-407E-A947-70E740481C1C}">
                <a14:useLocalDpi xmlns:a14="http://schemas.microsoft.com/office/drawing/2010/main" val="0"/>
              </a:ext>
            </a:extLst>
          </a:blip>
          <a:srcRect l="19651" t="11355" b="16941"/>
          <a:stretch/>
        </p:blipFill>
        <p:spPr>
          <a:xfrm>
            <a:off x="0" y="1493134"/>
            <a:ext cx="12192000" cy="4352081"/>
          </a:xfrm>
          <a:prstGeom prst="rect">
            <a:avLst/>
          </a:prstGeom>
        </p:spPr>
      </p:pic>
      <p:sp>
        <p:nvSpPr>
          <p:cNvPr id="25" name="Title 1">
            <a:extLst>
              <a:ext uri="{FF2B5EF4-FFF2-40B4-BE49-F238E27FC236}">
                <a16:creationId xmlns:a16="http://schemas.microsoft.com/office/drawing/2014/main" id="{B2FBDEAC-D74E-4950-8DAD-B189C844A037}"/>
              </a:ext>
            </a:extLst>
          </p:cNvPr>
          <p:cNvSpPr txBox="1">
            <a:spLocks/>
          </p:cNvSpPr>
          <p:nvPr userDrawn="1"/>
        </p:nvSpPr>
        <p:spPr>
          <a:xfrm>
            <a:off x="0" y="2622762"/>
            <a:ext cx="12192000" cy="1010292"/>
          </a:xfrm>
          <a:prstGeom prst="rect">
            <a:avLst/>
          </a:prstGeom>
        </p:spPr>
        <p:txBody>
          <a:bodyPr/>
          <a:lstStyle>
            <a:lvl1pPr algn="ctr" defTabSz="914400" rtl="0" eaLnBrk="1" latinLnBrk="0" hangingPunct="1">
              <a:lnSpc>
                <a:spcPct val="90000"/>
              </a:lnSpc>
              <a:spcBef>
                <a:spcPct val="0"/>
              </a:spcBef>
              <a:buNone/>
              <a:defRPr sz="4400" kern="1200">
                <a:solidFill>
                  <a:schemeClr val="bg1"/>
                </a:solidFill>
                <a:latin typeface="Segoe UI Semilight" panose="020B0402040204020203" pitchFamily="34" charset="0"/>
                <a:ea typeface="+mj-ea"/>
                <a:cs typeface="+mj-cs"/>
              </a:defRPr>
            </a:lvl1pPr>
          </a:lstStyle>
          <a:p>
            <a:r>
              <a:rPr lang="en-US" sz="6000" cap="all" dirty="0">
                <a:solidFill>
                  <a:schemeClr val="tx2"/>
                </a:solidFill>
                <a:latin typeface="Segoe UI Black" panose="020B0A02040204020203" pitchFamily="34" charset="0"/>
              </a:rPr>
              <a:t>Thank you</a:t>
            </a:r>
          </a:p>
        </p:txBody>
      </p:sp>
      <p:sp>
        <p:nvSpPr>
          <p:cNvPr id="27" name="Title 1">
            <a:extLst>
              <a:ext uri="{FF2B5EF4-FFF2-40B4-BE49-F238E27FC236}">
                <a16:creationId xmlns:a16="http://schemas.microsoft.com/office/drawing/2014/main" id="{787D652E-325C-4989-A599-5951A2F90299}"/>
              </a:ext>
            </a:extLst>
          </p:cNvPr>
          <p:cNvSpPr txBox="1">
            <a:spLocks/>
          </p:cNvSpPr>
          <p:nvPr userDrawn="1"/>
        </p:nvSpPr>
        <p:spPr>
          <a:xfrm>
            <a:off x="356250" y="6343650"/>
            <a:ext cx="6606238" cy="414699"/>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US" sz="690" dirty="0">
                <a:solidFill>
                  <a:schemeClr val="tx2"/>
                </a:solidFill>
                <a:cs typeface="Segoe UI" pitchFamily="34" charset="0"/>
              </a:rPr>
              <a:t>© </a:t>
            </a:r>
            <a:r>
              <a:rPr lang="en-CA" sz="690" kern="1200" dirty="0">
                <a:solidFill>
                  <a:schemeClr val="tx2"/>
                </a:solidFill>
                <a:effectLst/>
              </a:rPr>
              <a:t>2020,</a:t>
            </a:r>
            <a:r>
              <a:rPr lang="en-US" sz="690" dirty="0">
                <a:solidFill>
                  <a:schemeClr val="tx2"/>
                </a:solidFill>
                <a:cs typeface="Segoe UI" pitchFamily="34" charset="0"/>
              </a:rPr>
              <a:t> </a:t>
            </a:r>
            <a:r>
              <a:rPr lang="en-CA" sz="690" kern="1200" dirty="0">
                <a:solidFill>
                  <a:schemeClr val="tx2"/>
                </a:solidFill>
                <a:effectLst/>
              </a:rPr>
              <a:t>SOTI Inc. All Rights Reserved</a:t>
            </a:r>
            <a:endParaRPr lang="en-US" sz="690" dirty="0">
              <a:solidFill>
                <a:schemeClr val="tx2"/>
              </a:solidFill>
            </a:endParaRPr>
          </a:p>
        </p:txBody>
      </p:sp>
      <p:sp>
        <p:nvSpPr>
          <p:cNvPr id="28" name="Rectangle 27">
            <a:extLst>
              <a:ext uri="{FF2B5EF4-FFF2-40B4-BE49-F238E27FC236}">
                <a16:creationId xmlns:a16="http://schemas.microsoft.com/office/drawing/2014/main" id="{C33C6E97-EF72-4C5B-87BC-DDBF50574D8D}"/>
              </a:ext>
            </a:extLst>
          </p:cNvPr>
          <p:cNvSpPr/>
          <p:nvPr userDrawn="1"/>
        </p:nvSpPr>
        <p:spPr>
          <a:xfrm>
            <a:off x="10776304" y="6146158"/>
            <a:ext cx="1415696" cy="461665"/>
          </a:xfrm>
          <a:prstGeom prst="rect">
            <a:avLst/>
          </a:prstGeom>
        </p:spPr>
        <p:txBody>
          <a:bodyPr wrap="square">
            <a:spAutoFit/>
          </a:bodyPr>
          <a:lstStyle/>
          <a:p>
            <a:r>
              <a:rPr lang="en-US" sz="2400" dirty="0">
                <a:solidFill>
                  <a:schemeClr val="tx2"/>
                </a:solidFill>
                <a:latin typeface="Segoe UI Light" panose="020B0502040204020203" pitchFamily="34" charset="0"/>
                <a:cs typeface="Segoe UI Light" panose="020B0502040204020203" pitchFamily="34" charset="0"/>
              </a:rPr>
              <a:t>soti.net</a:t>
            </a:r>
          </a:p>
        </p:txBody>
      </p:sp>
      <p:pic>
        <p:nvPicPr>
          <p:cNvPr id="34" name="Picture 33">
            <a:extLst>
              <a:ext uri="{FF2B5EF4-FFF2-40B4-BE49-F238E27FC236}">
                <a16:creationId xmlns:a16="http://schemas.microsoft.com/office/drawing/2014/main" id="{CE6E6077-8F72-43E4-8259-B68D93BF42C7}"/>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5245100" y="4349569"/>
            <a:ext cx="1708150" cy="465130"/>
          </a:xfrm>
          <a:prstGeom prst="rect">
            <a:avLst/>
          </a:prstGeom>
        </p:spPr>
      </p:pic>
    </p:spTree>
    <p:extLst>
      <p:ext uri="{BB962C8B-B14F-4D97-AF65-F5344CB8AC3E}">
        <p14:creationId xmlns:p14="http://schemas.microsoft.com/office/powerpoint/2010/main" val="4110724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par>
                                <p:cTn id="14" presetID="47" presetClass="entr" presetSubtype="0" fill="hold" grpId="0" nodeType="with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1000"/>
                                        <p:tgtEl>
                                          <p:spTgt spid="32"/>
                                        </p:tgtEl>
                                      </p:cBhvr>
                                    </p:animEffect>
                                    <p:anim calcmode="lin" valueType="num">
                                      <p:cBhvr>
                                        <p:cTn id="17" dur="1000" fill="hold"/>
                                        <p:tgtEl>
                                          <p:spTgt spid="32"/>
                                        </p:tgtEl>
                                        <p:attrNameLst>
                                          <p:attrName>ppt_x</p:attrName>
                                        </p:attrNameLst>
                                      </p:cBhvr>
                                      <p:tavLst>
                                        <p:tav tm="0">
                                          <p:val>
                                            <p:strVal val="#ppt_x"/>
                                          </p:val>
                                        </p:tav>
                                        <p:tav tm="100000">
                                          <p:val>
                                            <p:strVal val="#ppt_x"/>
                                          </p:val>
                                        </p:tav>
                                      </p:tavLst>
                                    </p:anim>
                                    <p:anim calcmode="lin" valueType="num">
                                      <p:cBhvr>
                                        <p:cTn id="18"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5"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9_Section Header">
    <p:spTree>
      <p:nvGrpSpPr>
        <p:cNvPr id="1" name=""/>
        <p:cNvGrpSpPr/>
        <p:nvPr/>
      </p:nvGrpSpPr>
      <p:grpSpPr>
        <a:xfrm>
          <a:off x="0" y="0"/>
          <a:ext cx="0" cy="0"/>
          <a:chOff x="0" y="0"/>
          <a:chExt cx="0" cy="0"/>
        </a:xfrm>
      </p:grpSpPr>
      <p:pic>
        <p:nvPicPr>
          <p:cNvPr id="3" name="Picture 2" descr="A person sitting at a table using a computer&#10;&#10;Description automatically generated">
            <a:extLst>
              <a:ext uri="{FF2B5EF4-FFF2-40B4-BE49-F238E27FC236}">
                <a16:creationId xmlns:a16="http://schemas.microsoft.com/office/drawing/2014/main" id="{9B65A464-19F5-457D-A36D-1F222AEFA74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12192000" cy="6870519"/>
          </a:xfrm>
          <a:prstGeom prst="rect">
            <a:avLst/>
          </a:prstGeom>
        </p:spPr>
      </p:pic>
      <p:sp>
        <p:nvSpPr>
          <p:cNvPr id="23" name="Rectangle 22">
            <a:extLst>
              <a:ext uri="{FF2B5EF4-FFF2-40B4-BE49-F238E27FC236}">
                <a16:creationId xmlns:a16="http://schemas.microsoft.com/office/drawing/2014/main" id="{BB3BAFC8-CF89-473D-B81F-19A9E060E971}"/>
              </a:ext>
            </a:extLst>
          </p:cNvPr>
          <p:cNvSpPr/>
          <p:nvPr userDrawn="1"/>
        </p:nvSpPr>
        <p:spPr>
          <a:xfrm rot="10800000">
            <a:off x="0" y="0"/>
            <a:ext cx="12192000" cy="6858000"/>
          </a:xfrm>
          <a:prstGeom prst="rect">
            <a:avLst/>
          </a:prstGeom>
          <a:gradFill>
            <a:gsLst>
              <a:gs pos="0">
                <a:schemeClr val="tx1">
                  <a:alpha val="73000"/>
                </a:schemeClr>
              </a:gs>
              <a:gs pos="51000">
                <a:schemeClr val="bg2">
                  <a:alpha val="75000"/>
                  <a:lumMod val="99000"/>
                </a:schemeClr>
              </a:gs>
              <a:gs pos="97000">
                <a:schemeClr val="tx1">
                  <a:alpha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24" name="Picture 23" descr="A picture containing object, drawing&#10;&#10;Description automatically generated">
            <a:extLst>
              <a:ext uri="{FF2B5EF4-FFF2-40B4-BE49-F238E27FC236}">
                <a16:creationId xmlns:a16="http://schemas.microsoft.com/office/drawing/2014/main" id="{2521097E-EC63-4C69-868A-C35CA4797F08}"/>
              </a:ext>
            </a:extLst>
          </p:cNvPr>
          <p:cNvPicPr>
            <a:picLocks noChangeAspect="1"/>
          </p:cNvPicPr>
          <p:nvPr userDrawn="1"/>
        </p:nvPicPr>
        <p:blipFill rotWithShape="1">
          <a:blip r:embed="rId3">
            <a:alphaModFix amt="16000"/>
            <a:extLst>
              <a:ext uri="{28A0092B-C50C-407E-A947-70E740481C1C}">
                <a14:useLocalDpi xmlns:a14="http://schemas.microsoft.com/office/drawing/2010/main" val="0"/>
              </a:ext>
            </a:extLst>
          </a:blip>
          <a:srcRect l="19651" t="11355" b="16941"/>
          <a:stretch/>
        </p:blipFill>
        <p:spPr>
          <a:xfrm>
            <a:off x="0" y="1493134"/>
            <a:ext cx="12192000" cy="4352081"/>
          </a:xfrm>
          <a:prstGeom prst="rect">
            <a:avLst/>
          </a:prstGeom>
        </p:spPr>
      </p:pic>
      <p:sp>
        <p:nvSpPr>
          <p:cNvPr id="25" name="Title 1">
            <a:extLst>
              <a:ext uri="{FF2B5EF4-FFF2-40B4-BE49-F238E27FC236}">
                <a16:creationId xmlns:a16="http://schemas.microsoft.com/office/drawing/2014/main" id="{B2FBDEAC-D74E-4950-8DAD-B189C844A037}"/>
              </a:ext>
            </a:extLst>
          </p:cNvPr>
          <p:cNvSpPr txBox="1">
            <a:spLocks/>
          </p:cNvSpPr>
          <p:nvPr userDrawn="1"/>
        </p:nvSpPr>
        <p:spPr>
          <a:xfrm>
            <a:off x="0" y="2622762"/>
            <a:ext cx="12192000" cy="1010292"/>
          </a:xfrm>
          <a:prstGeom prst="rect">
            <a:avLst/>
          </a:prstGeom>
        </p:spPr>
        <p:txBody>
          <a:bodyPr/>
          <a:lstStyle>
            <a:lvl1pPr algn="ctr" defTabSz="914400" rtl="0" eaLnBrk="1" latinLnBrk="0" hangingPunct="1">
              <a:lnSpc>
                <a:spcPct val="90000"/>
              </a:lnSpc>
              <a:spcBef>
                <a:spcPct val="0"/>
              </a:spcBef>
              <a:buNone/>
              <a:defRPr sz="4400" kern="1200">
                <a:solidFill>
                  <a:schemeClr val="bg1"/>
                </a:solidFill>
                <a:latin typeface="Segoe UI Semilight" panose="020B0402040204020203" pitchFamily="34" charset="0"/>
                <a:ea typeface="+mj-ea"/>
                <a:cs typeface="+mj-cs"/>
              </a:defRPr>
            </a:lvl1pPr>
          </a:lstStyle>
          <a:p>
            <a:r>
              <a:rPr lang="en-US" sz="6000" cap="all" dirty="0">
                <a:latin typeface="Segoe UI Black" panose="020B0A02040204020203" pitchFamily="34" charset="0"/>
              </a:rPr>
              <a:t>Thank you</a:t>
            </a:r>
          </a:p>
        </p:txBody>
      </p:sp>
      <p:pic>
        <p:nvPicPr>
          <p:cNvPr id="26" name="Picture 25" descr="A picture containing drawing&#10;&#10;Description automatically generated">
            <a:extLst>
              <a:ext uri="{FF2B5EF4-FFF2-40B4-BE49-F238E27FC236}">
                <a16:creationId xmlns:a16="http://schemas.microsoft.com/office/drawing/2014/main" id="{4D0A2308-C72F-4D9E-8CD5-DFA6676A2F29}"/>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249121" y="4346914"/>
            <a:ext cx="1693758" cy="461211"/>
          </a:xfrm>
          <a:prstGeom prst="rect">
            <a:avLst/>
          </a:prstGeom>
        </p:spPr>
      </p:pic>
      <p:sp>
        <p:nvSpPr>
          <p:cNvPr id="27" name="Title 1">
            <a:extLst>
              <a:ext uri="{FF2B5EF4-FFF2-40B4-BE49-F238E27FC236}">
                <a16:creationId xmlns:a16="http://schemas.microsoft.com/office/drawing/2014/main" id="{787D652E-325C-4989-A599-5951A2F90299}"/>
              </a:ext>
            </a:extLst>
          </p:cNvPr>
          <p:cNvSpPr txBox="1">
            <a:spLocks/>
          </p:cNvSpPr>
          <p:nvPr userDrawn="1"/>
        </p:nvSpPr>
        <p:spPr>
          <a:xfrm>
            <a:off x="356250" y="6343650"/>
            <a:ext cx="6606238" cy="414699"/>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US" sz="690" dirty="0">
                <a:cs typeface="Segoe UI" pitchFamily="34" charset="0"/>
              </a:rPr>
              <a:t>© </a:t>
            </a:r>
            <a:r>
              <a:rPr lang="en-CA" sz="690" kern="1200" dirty="0">
                <a:effectLst/>
              </a:rPr>
              <a:t>2020,</a:t>
            </a:r>
            <a:r>
              <a:rPr lang="en-US" sz="690" dirty="0">
                <a:cs typeface="Segoe UI" pitchFamily="34" charset="0"/>
              </a:rPr>
              <a:t> </a:t>
            </a:r>
            <a:r>
              <a:rPr lang="en-CA" sz="690" kern="1200" dirty="0">
                <a:effectLst/>
              </a:rPr>
              <a:t>SOTI Inc. All Rights Reserved</a:t>
            </a:r>
            <a:endParaRPr lang="en-US" sz="690" dirty="0"/>
          </a:p>
        </p:txBody>
      </p:sp>
      <p:sp>
        <p:nvSpPr>
          <p:cNvPr id="28" name="Rectangle 27">
            <a:extLst>
              <a:ext uri="{FF2B5EF4-FFF2-40B4-BE49-F238E27FC236}">
                <a16:creationId xmlns:a16="http://schemas.microsoft.com/office/drawing/2014/main" id="{C33C6E97-EF72-4C5B-87BC-DDBF50574D8D}"/>
              </a:ext>
            </a:extLst>
          </p:cNvPr>
          <p:cNvSpPr/>
          <p:nvPr userDrawn="1"/>
        </p:nvSpPr>
        <p:spPr>
          <a:xfrm>
            <a:off x="10776304" y="6146158"/>
            <a:ext cx="1415696" cy="461665"/>
          </a:xfrm>
          <a:prstGeom prst="rect">
            <a:avLst/>
          </a:prstGeom>
        </p:spPr>
        <p:txBody>
          <a:bodyPr wrap="square">
            <a:spAutoFit/>
          </a:bodyPr>
          <a:lstStyle/>
          <a:p>
            <a:r>
              <a:rPr lang="en-US" sz="2400" dirty="0">
                <a:solidFill>
                  <a:schemeClr val="bg1"/>
                </a:solidFill>
                <a:latin typeface="Segoe UI Light" panose="020B0502040204020203" pitchFamily="34" charset="0"/>
                <a:cs typeface="Segoe UI Light" panose="020B0502040204020203" pitchFamily="34" charset="0"/>
              </a:rPr>
              <a:t>soti.net</a:t>
            </a:r>
          </a:p>
        </p:txBody>
      </p:sp>
    </p:spTree>
    <p:extLst>
      <p:ext uri="{BB962C8B-B14F-4D97-AF65-F5344CB8AC3E}">
        <p14:creationId xmlns:p14="http://schemas.microsoft.com/office/powerpoint/2010/main" val="3464183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000"/>
                                        <p:tgtEl>
                                          <p:spTgt spid="25"/>
                                        </p:tgtEl>
                                      </p:cBhvr>
                                    </p:animEffect>
                                    <p:anim calcmode="lin" valueType="num">
                                      <p:cBhvr>
                                        <p:cTn id="13" dur="1000" fill="hold"/>
                                        <p:tgtEl>
                                          <p:spTgt spid="25"/>
                                        </p:tgtEl>
                                        <p:attrNameLst>
                                          <p:attrName>ppt_x</p:attrName>
                                        </p:attrNameLst>
                                      </p:cBhvr>
                                      <p:tavLst>
                                        <p:tav tm="0">
                                          <p:val>
                                            <p:strVal val="#ppt_x"/>
                                          </p:val>
                                        </p:tav>
                                        <p:tav tm="100000">
                                          <p:val>
                                            <p:strVal val="#ppt_x"/>
                                          </p:val>
                                        </p:tav>
                                      </p:tavLst>
                                    </p:anim>
                                    <p:anim calcmode="lin" valueType="num">
                                      <p:cBhvr>
                                        <p:cTn id="14" dur="1000" fill="hold"/>
                                        <p:tgtEl>
                                          <p:spTgt spid="25"/>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2_Title sid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139EE25-F7E7-4016-91E4-72FC48A597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6" name="Picture 15" descr="A close up of a logo&#10;&#10;Description automatically generated">
            <a:extLst>
              <a:ext uri="{FF2B5EF4-FFF2-40B4-BE49-F238E27FC236}">
                <a16:creationId xmlns:a16="http://schemas.microsoft.com/office/drawing/2014/main" id="{FEDD9B54-6036-4B28-8E8A-FEC26FF7BDF7}"/>
              </a:ext>
            </a:extLst>
          </p:cNvPr>
          <p:cNvPicPr>
            <a:picLocks noChangeAspect="1"/>
          </p:cNvPicPr>
          <p:nvPr userDrawn="1"/>
        </p:nvPicPr>
        <p:blipFill rotWithShape="1">
          <a:blip r:embed="rId3">
            <a:alphaModFix amt="65000"/>
            <a:extLst>
              <a:ext uri="{28A0092B-C50C-407E-A947-70E740481C1C}">
                <a14:useLocalDpi xmlns:a14="http://schemas.microsoft.com/office/drawing/2010/main" val="0"/>
              </a:ext>
            </a:extLst>
          </a:blip>
          <a:srcRect r="36320"/>
          <a:stretch/>
        </p:blipFill>
        <p:spPr>
          <a:xfrm>
            <a:off x="7406907" y="508865"/>
            <a:ext cx="4722955" cy="6049927"/>
          </a:xfrm>
          <a:prstGeom prst="rect">
            <a:avLst/>
          </a:prstGeom>
        </p:spPr>
      </p:pic>
      <p:sp>
        <p:nvSpPr>
          <p:cNvPr id="8" name="Rectangle 7">
            <a:extLst>
              <a:ext uri="{FF2B5EF4-FFF2-40B4-BE49-F238E27FC236}">
                <a16:creationId xmlns:a16="http://schemas.microsoft.com/office/drawing/2014/main" id="{88EF8F33-1870-40E8-8200-AF691631EE9F}"/>
              </a:ext>
            </a:extLst>
          </p:cNvPr>
          <p:cNvSpPr/>
          <p:nvPr userDrawn="1"/>
        </p:nvSpPr>
        <p:spPr>
          <a:xfrm rot="10800000">
            <a:off x="-13" y="0"/>
            <a:ext cx="11791513" cy="6858000"/>
          </a:xfrm>
          <a:prstGeom prst="rect">
            <a:avLst/>
          </a:prstGeom>
          <a:gradFill>
            <a:gsLst>
              <a:gs pos="23000">
                <a:schemeClr val="accent1">
                  <a:alpha val="0"/>
                </a:schemeClr>
              </a:gs>
              <a:gs pos="49000">
                <a:schemeClr val="accent1">
                  <a:alpha val="46000"/>
                </a:schemeClr>
              </a:gs>
              <a:gs pos="76183">
                <a:srgbClr val="17A7DD">
                  <a:alpha val="69000"/>
                </a:srgbClr>
              </a:gs>
              <a:gs pos="100000">
                <a:schemeClr val="bg2">
                  <a:alpha val="6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Title 1">
            <a:extLst>
              <a:ext uri="{FF2B5EF4-FFF2-40B4-BE49-F238E27FC236}">
                <a16:creationId xmlns:a16="http://schemas.microsoft.com/office/drawing/2014/main" id="{F0133D17-FCBA-4EF8-8BDA-E7817F15A39F}"/>
              </a:ext>
            </a:extLst>
          </p:cNvPr>
          <p:cNvSpPr txBox="1">
            <a:spLocks/>
          </p:cNvSpPr>
          <p:nvPr userDrawn="1"/>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solidFill>
                <a:effectLst/>
              </a:rPr>
              <a:t>SOTI Confidential - Only for use under NDA - Do not distribute</a:t>
            </a:r>
            <a:endParaRPr lang="en-US" sz="900" dirty="0">
              <a:solidFill>
                <a:schemeClr val="bg1"/>
              </a:solidFill>
            </a:endParaRPr>
          </a:p>
        </p:txBody>
      </p:sp>
      <p:pic>
        <p:nvPicPr>
          <p:cNvPr id="11" name="Picture 10">
            <a:extLst>
              <a:ext uri="{FF2B5EF4-FFF2-40B4-BE49-F238E27FC236}">
                <a16:creationId xmlns:a16="http://schemas.microsoft.com/office/drawing/2014/main" id="{7BC04B72-CF0B-4CA0-B73A-19247CD617D7}"/>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00499" y="581518"/>
            <a:ext cx="2105246" cy="573260"/>
          </a:xfrm>
          <a:prstGeom prst="rect">
            <a:avLst/>
          </a:prstGeom>
        </p:spPr>
      </p:pic>
      <p:sp>
        <p:nvSpPr>
          <p:cNvPr id="12" name="Title 1">
            <a:extLst>
              <a:ext uri="{FF2B5EF4-FFF2-40B4-BE49-F238E27FC236}">
                <a16:creationId xmlns:a16="http://schemas.microsoft.com/office/drawing/2014/main" id="{EA296166-254F-4A0E-BCF1-AEF9B78D9BB8}"/>
              </a:ext>
            </a:extLst>
          </p:cNvPr>
          <p:cNvSpPr>
            <a:spLocks noGrp="1"/>
          </p:cNvSpPr>
          <p:nvPr>
            <p:ph type="title" hasCustomPrompt="1"/>
          </p:nvPr>
        </p:nvSpPr>
        <p:spPr>
          <a:xfrm>
            <a:off x="356251" y="1496873"/>
            <a:ext cx="5260006" cy="4339383"/>
          </a:xfrm>
          <a:prstGeom prst="rect">
            <a:avLst/>
          </a:prstGeom>
        </p:spPr>
        <p:txBody>
          <a:bodyPr>
            <a:noAutofit/>
          </a:bodyPr>
          <a:lstStyle>
            <a:lvl1pPr>
              <a:lnSpc>
                <a:spcPct val="100000"/>
              </a:lnSpc>
              <a:defRPr lang="en-CA" sz="4800" kern="1200" cap="all" baseline="0" dirty="0">
                <a:solidFill>
                  <a:schemeClr val="bg1"/>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spTree>
    <p:extLst>
      <p:ext uri="{BB962C8B-B14F-4D97-AF65-F5344CB8AC3E}">
        <p14:creationId xmlns:p14="http://schemas.microsoft.com/office/powerpoint/2010/main" val="2633764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8_Title slide 4">
    <p:spTree>
      <p:nvGrpSpPr>
        <p:cNvPr id="1" name=""/>
        <p:cNvGrpSpPr/>
        <p:nvPr/>
      </p:nvGrpSpPr>
      <p:grpSpPr>
        <a:xfrm>
          <a:off x="0" y="0"/>
          <a:ext cx="0" cy="0"/>
          <a:chOff x="0" y="0"/>
          <a:chExt cx="0" cy="0"/>
        </a:xfrm>
      </p:grpSpPr>
      <p:pic>
        <p:nvPicPr>
          <p:cNvPr id="3" name="Picture 2" descr="A picture containing person, indoor, man, holding&#10;&#10;Description automatically generated">
            <a:extLst>
              <a:ext uri="{FF2B5EF4-FFF2-40B4-BE49-F238E27FC236}">
                <a16:creationId xmlns:a16="http://schemas.microsoft.com/office/drawing/2014/main" id="{8FD45375-017B-4EA9-8F67-DA4194BCF582}"/>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12773"/>
          <a:stretch/>
        </p:blipFill>
        <p:spPr>
          <a:xfrm>
            <a:off x="3214978" y="0"/>
            <a:ext cx="8977022" cy="6861092"/>
          </a:xfrm>
          <a:prstGeom prst="rect">
            <a:avLst/>
          </a:prstGeom>
        </p:spPr>
      </p:pic>
      <p:sp>
        <p:nvSpPr>
          <p:cNvPr id="9" name="Rectangle 8"/>
          <p:cNvSpPr/>
          <p:nvPr userDrawn="1"/>
        </p:nvSpPr>
        <p:spPr>
          <a:xfrm rot="10800000">
            <a:off x="-3" y="0"/>
            <a:ext cx="10466365" cy="6858000"/>
          </a:xfrm>
          <a:prstGeom prst="rect">
            <a:avLst/>
          </a:prstGeom>
          <a:gradFill>
            <a:gsLst>
              <a:gs pos="0">
                <a:schemeClr val="accent1">
                  <a:lumMod val="5000"/>
                  <a:lumOff val="95000"/>
                  <a:alpha val="0"/>
                </a:schemeClr>
              </a:gs>
              <a:gs pos="57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itle 1"/>
          <p:cNvSpPr txBox="1">
            <a:spLocks/>
          </p:cNvSpPr>
          <p:nvPr userDrawn="1"/>
        </p:nvSpPr>
        <p:spPr>
          <a:xfrm>
            <a:off x="356250" y="6359235"/>
            <a:ext cx="6606238"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sp>
        <p:nvSpPr>
          <p:cNvPr id="11" name="Title 1">
            <a:extLst>
              <a:ext uri="{FF2B5EF4-FFF2-40B4-BE49-F238E27FC236}">
                <a16:creationId xmlns:a16="http://schemas.microsoft.com/office/drawing/2014/main" id="{0E9E2FF2-CB8C-44F3-A645-9AC26327548A}"/>
              </a:ext>
            </a:extLst>
          </p:cNvPr>
          <p:cNvSpPr>
            <a:spLocks noGrp="1"/>
          </p:cNvSpPr>
          <p:nvPr>
            <p:ph type="title" hasCustomPrompt="1"/>
          </p:nvPr>
        </p:nvSpPr>
        <p:spPr>
          <a:xfrm>
            <a:off x="356251" y="1608192"/>
            <a:ext cx="5260006" cy="1865322"/>
          </a:xfrm>
          <a:prstGeom prst="rect">
            <a:avLst/>
          </a:prstGeom>
        </p:spPr>
        <p:txBody>
          <a:bodyPr>
            <a:noAutofit/>
          </a:bodyPr>
          <a:lstStyle>
            <a:lvl1pPr>
              <a:lnSpc>
                <a:spcPct val="100000"/>
              </a:lnSpc>
              <a:defRPr lang="en-CA" sz="4800" kern="1200" cap="all" baseline="0" dirty="0">
                <a:solidFill>
                  <a:schemeClr val="bg2"/>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pic>
        <p:nvPicPr>
          <p:cNvPr id="7" name="Picture 6" descr="A picture containing clock&#10;&#10;Description automatically generated">
            <a:extLst>
              <a:ext uri="{FF2B5EF4-FFF2-40B4-BE49-F238E27FC236}">
                <a16:creationId xmlns:a16="http://schemas.microsoft.com/office/drawing/2014/main" id="{AF532EB9-6092-4DF9-97EE-55958295596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498" y="583384"/>
            <a:ext cx="2105246" cy="573260"/>
          </a:xfrm>
          <a:prstGeom prst="rect">
            <a:avLst/>
          </a:prstGeom>
        </p:spPr>
      </p:pic>
    </p:spTree>
    <p:extLst>
      <p:ext uri="{BB962C8B-B14F-4D97-AF65-F5344CB8AC3E}">
        <p14:creationId xmlns:p14="http://schemas.microsoft.com/office/powerpoint/2010/main" val="1780765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Title side 1">
    <p:spTree>
      <p:nvGrpSpPr>
        <p:cNvPr id="1" name=""/>
        <p:cNvGrpSpPr/>
        <p:nvPr/>
      </p:nvGrpSpPr>
      <p:grpSpPr>
        <a:xfrm>
          <a:off x="0" y="0"/>
          <a:ext cx="0" cy="0"/>
          <a:chOff x="0" y="0"/>
          <a:chExt cx="0" cy="0"/>
        </a:xfrm>
      </p:grpSpPr>
      <p:pic>
        <p:nvPicPr>
          <p:cNvPr id="3" name="Picture 2" descr="Two people standing in a room&#10;&#10;Description automatically generated">
            <a:extLst>
              <a:ext uri="{FF2B5EF4-FFF2-40B4-BE49-F238E27FC236}">
                <a16:creationId xmlns:a16="http://schemas.microsoft.com/office/drawing/2014/main" id="{2BD30F1E-8FAF-4625-B00D-3D7D8665050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5978" r="15978"/>
          <a:stretch/>
        </p:blipFill>
        <p:spPr>
          <a:xfrm>
            <a:off x="-1" y="1"/>
            <a:ext cx="12192001" cy="6858000"/>
          </a:xfrm>
          <a:prstGeom prst="rect">
            <a:avLst/>
          </a:prstGeom>
        </p:spPr>
      </p:pic>
      <p:sp>
        <p:nvSpPr>
          <p:cNvPr id="9" name="Rectangle 8"/>
          <p:cNvSpPr/>
          <p:nvPr userDrawn="1"/>
        </p:nvSpPr>
        <p:spPr>
          <a:xfrm rot="10800000">
            <a:off x="-10" y="-1"/>
            <a:ext cx="11823595" cy="6858000"/>
          </a:xfrm>
          <a:prstGeom prst="rect">
            <a:avLst/>
          </a:prstGeom>
          <a:gradFill>
            <a:gsLst>
              <a:gs pos="22000">
                <a:srgbClr val="F5D7C7">
                  <a:alpha val="71000"/>
                </a:srgbClr>
              </a:gs>
              <a:gs pos="54000">
                <a:schemeClr val="accent5">
                  <a:alpha val="84000"/>
                </a:schemeClr>
              </a:gs>
              <a:gs pos="0">
                <a:schemeClr val="accent1">
                  <a:lumMod val="5000"/>
                  <a:lumOff val="95000"/>
                  <a:alpha val="0"/>
                </a:schemeClr>
              </a:gs>
              <a:gs pos="83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itle 1"/>
          <p:cNvSpPr txBox="1">
            <a:spLocks/>
          </p:cNvSpPr>
          <p:nvPr userDrawn="1"/>
        </p:nvSpPr>
        <p:spPr>
          <a:xfrm>
            <a:off x="356250" y="6359235"/>
            <a:ext cx="6606238"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solidFill>
            </a:endParaRPr>
          </a:p>
        </p:txBody>
      </p:sp>
      <p:sp>
        <p:nvSpPr>
          <p:cNvPr id="15" name="Title 1">
            <a:extLst>
              <a:ext uri="{FF2B5EF4-FFF2-40B4-BE49-F238E27FC236}">
                <a16:creationId xmlns:a16="http://schemas.microsoft.com/office/drawing/2014/main" id="{BB23A94D-DE8A-4316-A34E-4C316DE32461}"/>
              </a:ext>
            </a:extLst>
          </p:cNvPr>
          <p:cNvSpPr>
            <a:spLocks noGrp="1"/>
          </p:cNvSpPr>
          <p:nvPr>
            <p:ph type="title" hasCustomPrompt="1"/>
          </p:nvPr>
        </p:nvSpPr>
        <p:spPr>
          <a:xfrm>
            <a:off x="356251" y="1496874"/>
            <a:ext cx="5260006" cy="1865322"/>
          </a:xfrm>
          <a:prstGeom prst="rect">
            <a:avLst/>
          </a:prstGeom>
        </p:spPr>
        <p:txBody>
          <a:bodyPr>
            <a:noAutofit/>
          </a:bodyPr>
          <a:lstStyle>
            <a:lvl1pPr>
              <a:lnSpc>
                <a:spcPct val="100000"/>
              </a:lnSpc>
              <a:defRPr lang="en-CA" sz="4800" kern="1200" cap="all" baseline="0" dirty="0">
                <a:solidFill>
                  <a:schemeClr val="bg1"/>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pic>
        <p:nvPicPr>
          <p:cNvPr id="7" name="Picture 6">
            <a:extLst>
              <a:ext uri="{FF2B5EF4-FFF2-40B4-BE49-F238E27FC236}">
                <a16:creationId xmlns:a16="http://schemas.microsoft.com/office/drawing/2014/main" id="{C4E3AB7A-34C1-4EAD-9EC8-6988B5E15D2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499" y="581518"/>
            <a:ext cx="2105246" cy="573260"/>
          </a:xfrm>
          <a:prstGeom prst="rect">
            <a:avLst/>
          </a:prstGeom>
        </p:spPr>
      </p:pic>
    </p:spTree>
    <p:extLst>
      <p:ext uri="{BB962C8B-B14F-4D97-AF65-F5344CB8AC3E}">
        <p14:creationId xmlns:p14="http://schemas.microsoft.com/office/powerpoint/2010/main" val="1594653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side 1">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903971" y="0"/>
            <a:ext cx="10288029" cy="6858000"/>
          </a:xfrm>
          <a:prstGeom prst="rect">
            <a:avLst/>
          </a:prstGeom>
        </p:spPr>
      </p:pic>
      <p:sp>
        <p:nvSpPr>
          <p:cNvPr id="10" name="Rectangle 9"/>
          <p:cNvSpPr/>
          <p:nvPr userDrawn="1"/>
        </p:nvSpPr>
        <p:spPr>
          <a:xfrm rot="10800000">
            <a:off x="-6" y="0"/>
            <a:ext cx="12192005" cy="6858000"/>
          </a:xfrm>
          <a:prstGeom prst="rect">
            <a:avLst/>
          </a:prstGeom>
          <a:gradFill>
            <a:gsLst>
              <a:gs pos="0">
                <a:srgbClr val="CCE8BF">
                  <a:alpha val="0"/>
                </a:srgbClr>
              </a:gs>
              <a:gs pos="26000">
                <a:srgbClr val="CCE8BF">
                  <a:alpha val="55000"/>
                </a:srgbClr>
              </a:gs>
              <a:gs pos="46000">
                <a:srgbClr val="A4D582">
                  <a:alpha val="65000"/>
                </a:srgbClr>
              </a:gs>
              <a:gs pos="84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itle 1"/>
          <p:cNvSpPr txBox="1">
            <a:spLocks/>
          </p:cNvSpPr>
          <p:nvPr userDrawn="1"/>
        </p:nvSpPr>
        <p:spPr>
          <a:xfrm>
            <a:off x="356250" y="6359235"/>
            <a:ext cx="6606238"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solidFill>
            </a:endParaRPr>
          </a:p>
        </p:txBody>
      </p:sp>
      <p:sp>
        <p:nvSpPr>
          <p:cNvPr id="15" name="Title 1">
            <a:extLst>
              <a:ext uri="{FF2B5EF4-FFF2-40B4-BE49-F238E27FC236}">
                <a16:creationId xmlns:a16="http://schemas.microsoft.com/office/drawing/2014/main" id="{AC04F885-499E-4958-8FEB-675CC95001F6}"/>
              </a:ext>
            </a:extLst>
          </p:cNvPr>
          <p:cNvSpPr>
            <a:spLocks noGrp="1"/>
          </p:cNvSpPr>
          <p:nvPr>
            <p:ph type="title" hasCustomPrompt="1"/>
          </p:nvPr>
        </p:nvSpPr>
        <p:spPr>
          <a:xfrm>
            <a:off x="356251" y="1496874"/>
            <a:ext cx="5260006" cy="1865322"/>
          </a:xfrm>
          <a:prstGeom prst="rect">
            <a:avLst/>
          </a:prstGeom>
        </p:spPr>
        <p:txBody>
          <a:bodyPr>
            <a:noAutofit/>
          </a:bodyPr>
          <a:lstStyle>
            <a:lvl1pPr>
              <a:lnSpc>
                <a:spcPct val="100000"/>
              </a:lnSpc>
              <a:defRPr lang="en-CA" sz="4800" kern="1200" cap="all" baseline="0" dirty="0">
                <a:solidFill>
                  <a:schemeClr val="bg1"/>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pic>
        <p:nvPicPr>
          <p:cNvPr id="7" name="Picture 6">
            <a:extLst>
              <a:ext uri="{FF2B5EF4-FFF2-40B4-BE49-F238E27FC236}">
                <a16:creationId xmlns:a16="http://schemas.microsoft.com/office/drawing/2014/main" id="{E025AE04-1C05-4385-84F6-0A4C9EEF115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499" y="581518"/>
            <a:ext cx="2105246" cy="573260"/>
          </a:xfrm>
          <a:prstGeom prst="rect">
            <a:avLst/>
          </a:prstGeom>
        </p:spPr>
      </p:pic>
    </p:spTree>
    <p:extLst>
      <p:ext uri="{BB962C8B-B14F-4D97-AF65-F5344CB8AC3E}">
        <p14:creationId xmlns:p14="http://schemas.microsoft.com/office/powerpoint/2010/main" val="2170566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Title side 1">
    <p:spTree>
      <p:nvGrpSpPr>
        <p:cNvPr id="1" name=""/>
        <p:cNvGrpSpPr/>
        <p:nvPr/>
      </p:nvGrpSpPr>
      <p:grpSpPr>
        <a:xfrm>
          <a:off x="0" y="0"/>
          <a:ext cx="0" cy="0"/>
          <a:chOff x="0" y="0"/>
          <a:chExt cx="0" cy="0"/>
        </a:xfrm>
      </p:grpSpPr>
      <p:pic>
        <p:nvPicPr>
          <p:cNvPr id="4" name="Picture 3" descr="A picture containing person, man, cutting, holding&#10;&#10;Description automatically generated">
            <a:extLst>
              <a:ext uri="{FF2B5EF4-FFF2-40B4-BE49-F238E27FC236}">
                <a16:creationId xmlns:a16="http://schemas.microsoft.com/office/drawing/2014/main" id="{F9544D28-B723-40A6-9B23-1495AF0FD03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918301" y="0"/>
            <a:ext cx="10273699" cy="6858000"/>
          </a:xfrm>
          <a:prstGeom prst="rect">
            <a:avLst/>
          </a:prstGeom>
        </p:spPr>
      </p:pic>
      <p:sp>
        <p:nvSpPr>
          <p:cNvPr id="29" name="Rectangle 28"/>
          <p:cNvSpPr/>
          <p:nvPr userDrawn="1"/>
        </p:nvSpPr>
        <p:spPr>
          <a:xfrm rot="10800000">
            <a:off x="-2" y="0"/>
            <a:ext cx="12192002" cy="6858000"/>
          </a:xfrm>
          <a:prstGeom prst="rect">
            <a:avLst/>
          </a:prstGeom>
          <a:gradFill>
            <a:gsLst>
              <a:gs pos="0">
                <a:schemeClr val="accent1">
                  <a:lumMod val="5000"/>
                  <a:lumOff val="95000"/>
                  <a:alpha val="0"/>
                </a:schemeClr>
              </a:gs>
              <a:gs pos="21000">
                <a:srgbClr val="F8FCFF">
                  <a:alpha val="32000"/>
                </a:srgbClr>
              </a:gs>
              <a:gs pos="73624">
                <a:srgbClr val="FDFEFF"/>
              </a:gs>
              <a:gs pos="45000">
                <a:srgbClr val="FBFDFF">
                  <a:alpha val="87000"/>
                </a:srgbClr>
              </a:gs>
              <a:gs pos="100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itle 1"/>
          <p:cNvSpPr txBox="1">
            <a:spLocks/>
          </p:cNvSpPr>
          <p:nvPr userDrawn="1"/>
        </p:nvSpPr>
        <p:spPr>
          <a:xfrm>
            <a:off x="356250" y="6359235"/>
            <a:ext cx="6606238"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sp>
        <p:nvSpPr>
          <p:cNvPr id="11" name="Title 1">
            <a:extLst>
              <a:ext uri="{FF2B5EF4-FFF2-40B4-BE49-F238E27FC236}">
                <a16:creationId xmlns:a16="http://schemas.microsoft.com/office/drawing/2014/main" id="{2331CBBA-0FCA-47D2-B24A-E5200D896BEC}"/>
              </a:ext>
            </a:extLst>
          </p:cNvPr>
          <p:cNvSpPr>
            <a:spLocks noGrp="1"/>
          </p:cNvSpPr>
          <p:nvPr>
            <p:ph type="title" hasCustomPrompt="1"/>
          </p:nvPr>
        </p:nvSpPr>
        <p:spPr>
          <a:xfrm>
            <a:off x="356251" y="1608192"/>
            <a:ext cx="5260006" cy="1865322"/>
          </a:xfrm>
          <a:prstGeom prst="rect">
            <a:avLst/>
          </a:prstGeom>
        </p:spPr>
        <p:txBody>
          <a:bodyPr>
            <a:noAutofit/>
          </a:bodyPr>
          <a:lstStyle>
            <a:lvl1pPr>
              <a:lnSpc>
                <a:spcPct val="100000"/>
              </a:lnSpc>
              <a:defRPr lang="en-CA" sz="4800" kern="1200" cap="all" baseline="0" dirty="0">
                <a:solidFill>
                  <a:schemeClr val="bg2"/>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pic>
        <p:nvPicPr>
          <p:cNvPr id="7" name="Picture 6" descr="A picture containing clock&#10;&#10;Description automatically generated">
            <a:extLst>
              <a:ext uri="{FF2B5EF4-FFF2-40B4-BE49-F238E27FC236}">
                <a16:creationId xmlns:a16="http://schemas.microsoft.com/office/drawing/2014/main" id="{DBD7A3CE-FB12-4A46-8571-5738462F696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498" y="583384"/>
            <a:ext cx="2105246" cy="573260"/>
          </a:xfrm>
          <a:prstGeom prst="rect">
            <a:avLst/>
          </a:prstGeom>
        </p:spPr>
      </p:pic>
    </p:spTree>
    <p:extLst>
      <p:ext uri="{BB962C8B-B14F-4D97-AF65-F5344CB8AC3E}">
        <p14:creationId xmlns:p14="http://schemas.microsoft.com/office/powerpoint/2010/main" val="711299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Title side 1">
    <p:spTree>
      <p:nvGrpSpPr>
        <p:cNvPr id="1" name=""/>
        <p:cNvGrpSpPr/>
        <p:nvPr/>
      </p:nvGrpSpPr>
      <p:grpSpPr>
        <a:xfrm>
          <a:off x="0" y="0"/>
          <a:ext cx="0" cy="0"/>
          <a:chOff x="0" y="0"/>
          <a:chExt cx="0" cy="0"/>
        </a:xfrm>
      </p:grpSpPr>
      <p:pic>
        <p:nvPicPr>
          <p:cNvPr id="3" name="Picture 2" descr="A person sitting at a table&#10;&#10;Description automatically generated">
            <a:extLst>
              <a:ext uri="{FF2B5EF4-FFF2-40B4-BE49-F238E27FC236}">
                <a16:creationId xmlns:a16="http://schemas.microsoft.com/office/drawing/2014/main" id="{2CB770F6-4DCC-41A8-8DBC-2840AA26123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80401" y="0"/>
            <a:ext cx="11011599" cy="6858000"/>
          </a:xfrm>
          <a:prstGeom prst="rect">
            <a:avLst/>
          </a:prstGeom>
        </p:spPr>
      </p:pic>
      <p:sp>
        <p:nvSpPr>
          <p:cNvPr id="9" name="Rectangle 8"/>
          <p:cNvSpPr/>
          <p:nvPr userDrawn="1"/>
        </p:nvSpPr>
        <p:spPr>
          <a:xfrm rot="10800000">
            <a:off x="-7" y="0"/>
            <a:ext cx="12192006" cy="6858000"/>
          </a:xfrm>
          <a:prstGeom prst="rect">
            <a:avLst/>
          </a:prstGeom>
          <a:gradFill>
            <a:gsLst>
              <a:gs pos="0">
                <a:schemeClr val="accent1">
                  <a:lumMod val="5000"/>
                  <a:lumOff val="95000"/>
                  <a:alpha val="0"/>
                </a:schemeClr>
              </a:gs>
              <a:gs pos="25000">
                <a:srgbClr val="79B7D4">
                  <a:alpha val="50000"/>
                </a:srgbClr>
              </a:gs>
              <a:gs pos="54000">
                <a:srgbClr val="3D96BF">
                  <a:alpha val="86000"/>
                </a:srgbClr>
              </a:gs>
              <a:gs pos="82000">
                <a:schemeClr val="tx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itle 1"/>
          <p:cNvSpPr txBox="1">
            <a:spLocks/>
          </p:cNvSpPr>
          <p:nvPr userDrawn="1"/>
        </p:nvSpPr>
        <p:spPr>
          <a:xfrm>
            <a:off x="356250" y="6359235"/>
            <a:ext cx="6606238"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solidFill>
            </a:endParaRPr>
          </a:p>
        </p:txBody>
      </p:sp>
      <p:sp>
        <p:nvSpPr>
          <p:cNvPr id="15" name="Title 1">
            <a:extLst>
              <a:ext uri="{FF2B5EF4-FFF2-40B4-BE49-F238E27FC236}">
                <a16:creationId xmlns:a16="http://schemas.microsoft.com/office/drawing/2014/main" id="{8C706D0A-D6D5-42DC-A888-38A947E80B06}"/>
              </a:ext>
            </a:extLst>
          </p:cNvPr>
          <p:cNvSpPr>
            <a:spLocks noGrp="1"/>
          </p:cNvSpPr>
          <p:nvPr>
            <p:ph type="title" hasCustomPrompt="1"/>
          </p:nvPr>
        </p:nvSpPr>
        <p:spPr>
          <a:xfrm>
            <a:off x="356251" y="1496874"/>
            <a:ext cx="5260006" cy="1865322"/>
          </a:xfrm>
          <a:prstGeom prst="rect">
            <a:avLst/>
          </a:prstGeom>
        </p:spPr>
        <p:txBody>
          <a:bodyPr>
            <a:noAutofit/>
          </a:bodyPr>
          <a:lstStyle>
            <a:lvl1pPr>
              <a:lnSpc>
                <a:spcPct val="100000"/>
              </a:lnSpc>
              <a:defRPr lang="en-CA" sz="4800" kern="1200" cap="all" baseline="0" dirty="0">
                <a:solidFill>
                  <a:schemeClr val="bg1"/>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pic>
        <p:nvPicPr>
          <p:cNvPr id="7" name="Picture 6">
            <a:extLst>
              <a:ext uri="{FF2B5EF4-FFF2-40B4-BE49-F238E27FC236}">
                <a16:creationId xmlns:a16="http://schemas.microsoft.com/office/drawing/2014/main" id="{10D84194-F1F7-4457-8D00-ACA7900A252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499" y="581518"/>
            <a:ext cx="2105246" cy="573260"/>
          </a:xfrm>
          <a:prstGeom prst="rect">
            <a:avLst/>
          </a:prstGeom>
        </p:spPr>
      </p:pic>
    </p:spTree>
    <p:extLst>
      <p:ext uri="{BB962C8B-B14F-4D97-AF65-F5344CB8AC3E}">
        <p14:creationId xmlns:p14="http://schemas.microsoft.com/office/powerpoint/2010/main" val="2156174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Title slide 4">
    <p:spTree>
      <p:nvGrpSpPr>
        <p:cNvPr id="1" name=""/>
        <p:cNvGrpSpPr/>
        <p:nvPr/>
      </p:nvGrpSpPr>
      <p:grpSpPr>
        <a:xfrm>
          <a:off x="0" y="0"/>
          <a:ext cx="0" cy="0"/>
          <a:chOff x="0" y="0"/>
          <a:chExt cx="0" cy="0"/>
        </a:xfrm>
      </p:grpSpPr>
      <p:pic>
        <p:nvPicPr>
          <p:cNvPr id="3" name="Picture 2" descr="A picture containing person, woman, standing, holding&#10;&#10;Description automatically generated">
            <a:extLst>
              <a:ext uri="{FF2B5EF4-FFF2-40B4-BE49-F238E27FC236}">
                <a16:creationId xmlns:a16="http://schemas.microsoft.com/office/drawing/2014/main" id="{99D61C3A-6EBF-4959-9212-A60359010A5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10383"/>
          <a:stretch/>
        </p:blipFill>
        <p:spPr>
          <a:xfrm>
            <a:off x="2973125" y="0"/>
            <a:ext cx="9218875" cy="6858000"/>
          </a:xfrm>
          <a:prstGeom prst="rect">
            <a:avLst/>
          </a:prstGeom>
        </p:spPr>
      </p:pic>
      <p:sp>
        <p:nvSpPr>
          <p:cNvPr id="9" name="Rectangle 8"/>
          <p:cNvSpPr/>
          <p:nvPr userDrawn="1"/>
        </p:nvSpPr>
        <p:spPr>
          <a:xfrm rot="10800000">
            <a:off x="-6" y="0"/>
            <a:ext cx="11982621" cy="6858000"/>
          </a:xfrm>
          <a:prstGeom prst="rect">
            <a:avLst/>
          </a:prstGeom>
          <a:gradFill>
            <a:gsLst>
              <a:gs pos="0">
                <a:schemeClr val="accent1">
                  <a:lumMod val="5000"/>
                  <a:lumOff val="95000"/>
                  <a:alpha val="0"/>
                </a:schemeClr>
              </a:gs>
              <a:gs pos="44000">
                <a:srgbClr val="87D4F2">
                  <a:alpha val="74000"/>
                </a:srgbClr>
              </a:gs>
              <a:gs pos="72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itle 1"/>
          <p:cNvSpPr txBox="1">
            <a:spLocks/>
          </p:cNvSpPr>
          <p:nvPr userDrawn="1"/>
        </p:nvSpPr>
        <p:spPr>
          <a:xfrm>
            <a:off x="356250" y="6359235"/>
            <a:ext cx="6606238"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1200" kern="1200" dirty="0">
                <a:solidFill>
                  <a:schemeClr val="bg1"/>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1200" dirty="0">
              <a:solidFill>
                <a:schemeClr val="bg1"/>
              </a:solidFill>
            </a:endParaRPr>
          </a:p>
        </p:txBody>
      </p:sp>
      <p:sp>
        <p:nvSpPr>
          <p:cNvPr id="14" name="Title 1">
            <a:extLst>
              <a:ext uri="{FF2B5EF4-FFF2-40B4-BE49-F238E27FC236}">
                <a16:creationId xmlns:a16="http://schemas.microsoft.com/office/drawing/2014/main" id="{FF8E3AC8-44B8-4508-8B7F-B2AF1B982B00}"/>
              </a:ext>
            </a:extLst>
          </p:cNvPr>
          <p:cNvSpPr>
            <a:spLocks noGrp="1"/>
          </p:cNvSpPr>
          <p:nvPr>
            <p:ph type="title" hasCustomPrompt="1"/>
          </p:nvPr>
        </p:nvSpPr>
        <p:spPr>
          <a:xfrm>
            <a:off x="356251" y="1496874"/>
            <a:ext cx="5260006" cy="1865322"/>
          </a:xfrm>
          <a:prstGeom prst="rect">
            <a:avLst/>
          </a:prstGeom>
        </p:spPr>
        <p:txBody>
          <a:bodyPr>
            <a:noAutofit/>
          </a:bodyPr>
          <a:lstStyle>
            <a:lvl1pPr>
              <a:lnSpc>
                <a:spcPct val="100000"/>
              </a:lnSpc>
              <a:defRPr lang="en-CA" sz="4800" kern="1200" cap="all" baseline="0" dirty="0">
                <a:solidFill>
                  <a:schemeClr val="bg1"/>
                </a:solidFill>
                <a:latin typeface="Segoe UI Black" panose="020B0A02040204020203" pitchFamily="34" charset="0"/>
                <a:ea typeface="Segoe UI Black" panose="020B0A02040204020203" pitchFamily="34" charset="0"/>
                <a:cs typeface="Segoe UI Light" panose="020B0502040204020203" pitchFamily="34" charset="0"/>
              </a:defRPr>
            </a:lvl1pPr>
          </a:lstStyle>
          <a:p>
            <a:r>
              <a:rPr lang="en-US" dirty="0"/>
              <a:t>Headline </a:t>
            </a:r>
            <a:br>
              <a:rPr lang="en-US" dirty="0"/>
            </a:br>
            <a:r>
              <a:rPr lang="en-US" dirty="0"/>
              <a:t>Title Here</a:t>
            </a:r>
            <a:endParaRPr lang="en-CA" dirty="0"/>
          </a:p>
        </p:txBody>
      </p:sp>
      <p:pic>
        <p:nvPicPr>
          <p:cNvPr id="7" name="Picture 6">
            <a:extLst>
              <a:ext uri="{FF2B5EF4-FFF2-40B4-BE49-F238E27FC236}">
                <a16:creationId xmlns:a16="http://schemas.microsoft.com/office/drawing/2014/main" id="{6EB4A925-1147-4FB9-A134-6CBB6419116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499" y="581518"/>
            <a:ext cx="2105246" cy="573260"/>
          </a:xfrm>
          <a:prstGeom prst="rect">
            <a:avLst/>
          </a:prstGeom>
        </p:spPr>
      </p:pic>
    </p:spTree>
    <p:extLst>
      <p:ext uri="{BB962C8B-B14F-4D97-AF65-F5344CB8AC3E}">
        <p14:creationId xmlns:p14="http://schemas.microsoft.com/office/powerpoint/2010/main" val="3431702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3677775"/>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7" r:id="rId3"/>
    <p:sldLayoutId id="2147483796" r:id="rId4"/>
    <p:sldLayoutId id="2147483797" r:id="rId5"/>
    <p:sldLayoutId id="2147483798" r:id="rId6"/>
    <p:sldLayoutId id="2147483795" r:id="rId7"/>
    <p:sldLayoutId id="2147483799" r:id="rId8"/>
    <p:sldLayoutId id="2147483800" r:id="rId9"/>
    <p:sldLayoutId id="2147483801" r:id="rId10"/>
    <p:sldLayoutId id="2147483803" r:id="rId11"/>
    <p:sldLayoutId id="2147483766" r:id="rId12"/>
    <p:sldLayoutId id="2147483767" r:id="rId13"/>
    <p:sldLayoutId id="2147483770" r:id="rId14"/>
    <p:sldLayoutId id="2147483748" r:id="rId15"/>
    <p:sldLayoutId id="2147483785" r:id="rId16"/>
    <p:sldLayoutId id="2147483786" r:id="rId17"/>
    <p:sldLayoutId id="2147483693" r:id="rId18"/>
    <p:sldLayoutId id="2147483806" r:id="rId19"/>
    <p:sldLayoutId id="2147483808" r:id="rId20"/>
    <p:sldLayoutId id="2147483810" r:id="rId21"/>
    <p:sldLayoutId id="2147483809" r:id="rId22"/>
    <p:sldLayoutId id="2147483811" r:id="rId23"/>
  </p:sldLayoutIdLst>
  <p:txStyles>
    <p:titleStyle>
      <a:lvl1pPr algn="l" defTabSz="914400" rtl="0" eaLnBrk="1" latinLnBrk="0" hangingPunct="1">
        <a:lnSpc>
          <a:spcPct val="90000"/>
        </a:lnSpc>
        <a:spcBef>
          <a:spcPct val="0"/>
        </a:spcBef>
        <a:buNone/>
        <a:defRPr sz="4400" kern="1200">
          <a:solidFill>
            <a:schemeClr val="tx1"/>
          </a:solidFill>
          <a:latin typeface="Segoe UI Semilight" panose="020B04020402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2.xml"/><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5.xml"/><Relationship Id="rId1" Type="http://schemas.openxmlformats.org/officeDocument/2006/relationships/slideLayout" Target="../slideLayouts/slideLayout19.xml"/><Relationship Id="rId5" Type="http://schemas.openxmlformats.org/officeDocument/2006/relationships/image" Target="../media/image21.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25.jpeg"/></Relationships>
</file>

<file path=ppt/slides/_rels/slide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4650322-AC78-460E-82F2-0437F1979466}"/>
              </a:ext>
            </a:extLst>
          </p:cNvPr>
          <p:cNvSpPr>
            <a:spLocks noGrp="1"/>
          </p:cNvSpPr>
          <p:nvPr>
            <p:ph type="title"/>
          </p:nvPr>
        </p:nvSpPr>
        <p:spPr>
          <a:xfrm>
            <a:off x="356250" y="2357718"/>
            <a:ext cx="7057562" cy="1624130"/>
          </a:xfrm>
        </p:spPr>
        <p:txBody>
          <a:bodyPr/>
          <a:lstStyle/>
          <a:p>
            <a:pPr>
              <a:lnSpc>
                <a:spcPct val="100000"/>
              </a:lnSpc>
            </a:pPr>
            <a:r>
              <a:rPr lang="en-US" sz="6000" dirty="0">
                <a:cs typeface="Segoe UI Semibold" panose="020B0702040204020203" pitchFamily="34" charset="0"/>
              </a:rPr>
              <a:t>BDD &amp; </a:t>
            </a:r>
            <a:r>
              <a:rPr lang="en-US" sz="6000" dirty="0" err="1">
                <a:cs typeface="Segoe UI Semibold" panose="020B0702040204020203" pitchFamily="34" charset="0"/>
              </a:rPr>
              <a:t>SpeCFlow</a:t>
            </a:r>
            <a:endParaRPr lang="en-US" sz="6000" cap="all" dirty="0">
              <a:latin typeface="Segoe UI Black" panose="020B0A02040204020203" pitchFamily="34" charset="0"/>
              <a:ea typeface="Segoe UI Black" panose="020B0A02040204020203" pitchFamily="34" charset="0"/>
              <a:cs typeface="Segoe UI Semilight" panose="020B0402040204020203" pitchFamily="34" charset="0"/>
            </a:endParaRPr>
          </a:p>
        </p:txBody>
      </p:sp>
      <p:sp>
        <p:nvSpPr>
          <p:cNvPr id="3" name="TextBox 2">
            <a:extLst>
              <a:ext uri="{FF2B5EF4-FFF2-40B4-BE49-F238E27FC236}">
                <a16:creationId xmlns:a16="http://schemas.microsoft.com/office/drawing/2014/main" id="{4512E830-BD1D-401C-B9C4-905392E5AC58}"/>
              </a:ext>
            </a:extLst>
          </p:cNvPr>
          <p:cNvSpPr txBox="1"/>
          <p:nvPr/>
        </p:nvSpPr>
        <p:spPr>
          <a:xfrm>
            <a:off x="356250" y="4383159"/>
            <a:ext cx="5181600" cy="1341649"/>
          </a:xfrm>
          <a:prstGeom prst="rect">
            <a:avLst/>
          </a:prstGeom>
          <a:noFill/>
        </p:spPr>
        <p:txBody>
          <a:bodyPr wrap="square" rtlCol="0">
            <a:spAutoFit/>
          </a:bodyPr>
          <a:lstStyle/>
          <a:p>
            <a:pPr>
              <a:lnSpc>
                <a:spcPct val="110000"/>
              </a:lnSpc>
            </a:pPr>
            <a:r>
              <a:rPr lang="en-US" sz="2000" dirty="0">
                <a:solidFill>
                  <a:schemeClr val="bg1"/>
                </a:solidFill>
              </a:rPr>
              <a:t>Presenter</a:t>
            </a:r>
          </a:p>
          <a:p>
            <a:pPr>
              <a:lnSpc>
                <a:spcPct val="110000"/>
              </a:lnSpc>
            </a:pPr>
            <a:r>
              <a:rPr lang="en-US" sz="2800" dirty="0">
                <a:solidFill>
                  <a:schemeClr val="bg1"/>
                </a:solidFill>
              </a:rPr>
              <a:t>Mayukh Sinha </a:t>
            </a:r>
            <a:r>
              <a:rPr lang="en-US" sz="2000" dirty="0">
                <a:solidFill>
                  <a:schemeClr val="bg1"/>
                </a:solidFill>
              </a:rPr>
              <a:t>(SDET 2)</a:t>
            </a:r>
          </a:p>
          <a:p>
            <a:pPr>
              <a:lnSpc>
                <a:spcPct val="110000"/>
              </a:lnSpc>
            </a:pPr>
            <a:r>
              <a:rPr lang="en-US" sz="2800" dirty="0">
                <a:solidFill>
                  <a:schemeClr val="bg1"/>
                </a:solidFill>
              </a:rPr>
              <a:t>Kushagra Kapoor </a:t>
            </a:r>
            <a:r>
              <a:rPr lang="en-US" sz="2000">
                <a:solidFill>
                  <a:schemeClr val="bg1"/>
                </a:solidFill>
              </a:rPr>
              <a:t>(Team Lead SDET)</a:t>
            </a:r>
            <a:endParaRPr lang="en-US" dirty="0">
              <a:solidFill>
                <a:schemeClr val="bg1"/>
              </a:solidFill>
            </a:endParaRPr>
          </a:p>
        </p:txBody>
      </p:sp>
    </p:spTree>
    <p:extLst>
      <p:ext uri="{BB962C8B-B14F-4D97-AF65-F5344CB8AC3E}">
        <p14:creationId xmlns:p14="http://schemas.microsoft.com/office/powerpoint/2010/main" val="1836322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FF947-C2AB-4475-A76E-F94D6C7FFB30}"/>
              </a:ext>
            </a:extLst>
          </p:cNvPr>
          <p:cNvSpPr>
            <a:spLocks noGrp="1"/>
          </p:cNvSpPr>
          <p:nvPr>
            <p:ph type="ctrTitle"/>
          </p:nvPr>
        </p:nvSpPr>
        <p:spPr/>
        <p:txBody>
          <a:bodyPr>
            <a:normAutofit fontScale="90000"/>
          </a:bodyPr>
          <a:lstStyle/>
          <a:p>
            <a:r>
              <a:rPr lang="en-US" dirty="0"/>
              <a:t>How to create a </a:t>
            </a:r>
            <a:r>
              <a:rPr lang="en-US" dirty="0" err="1"/>
              <a:t>specflow</a:t>
            </a:r>
            <a:r>
              <a:rPr lang="en-US" dirty="0"/>
              <a:t> project in </a:t>
            </a:r>
            <a:r>
              <a:rPr lang="en-US" dirty="0" err="1"/>
              <a:t>.net</a:t>
            </a:r>
            <a:endParaRPr lang="en-US" dirty="0"/>
          </a:p>
        </p:txBody>
      </p:sp>
      <p:sp>
        <p:nvSpPr>
          <p:cNvPr id="4" name="Content Placeholder 3">
            <a:extLst>
              <a:ext uri="{FF2B5EF4-FFF2-40B4-BE49-F238E27FC236}">
                <a16:creationId xmlns:a16="http://schemas.microsoft.com/office/drawing/2014/main" id="{2AB1C99D-C46E-4791-B94A-94D0A8584E38}"/>
              </a:ext>
            </a:extLst>
          </p:cNvPr>
          <p:cNvSpPr>
            <a:spLocks noGrp="1"/>
          </p:cNvSpPr>
          <p:nvPr>
            <p:ph idx="10"/>
          </p:nvPr>
        </p:nvSpPr>
        <p:spPr>
          <a:xfrm>
            <a:off x="340946" y="1559859"/>
            <a:ext cx="11241454" cy="4550795"/>
          </a:xfrm>
        </p:spPr>
        <p:txBody>
          <a:bodyPr/>
          <a:lstStyle/>
          <a:p>
            <a:r>
              <a:rPr lang="en-US" dirty="0"/>
              <a:t>1.    Install the </a:t>
            </a:r>
            <a:r>
              <a:rPr lang="en-US" dirty="0" err="1"/>
              <a:t>SpecFlow</a:t>
            </a:r>
            <a:r>
              <a:rPr lang="en-US" dirty="0"/>
              <a:t> Extension.</a:t>
            </a:r>
          </a:p>
          <a:p>
            <a:pPr marL="914400" lvl="1" indent="-457200">
              <a:buFont typeface="Wingdings" panose="05000000000000000000" pitchFamily="2" charset="2"/>
              <a:buChar char="q"/>
            </a:pPr>
            <a:r>
              <a:rPr lang="en-US" dirty="0"/>
              <a:t>Open Visual Studio, Go to “Extension” &gt; Manage Extensions &gt; Search for “</a:t>
            </a:r>
            <a:r>
              <a:rPr lang="en-US" dirty="0" err="1"/>
              <a:t>SpecFlow</a:t>
            </a:r>
            <a:r>
              <a:rPr lang="en-US" dirty="0"/>
              <a:t>” in online section.</a:t>
            </a:r>
          </a:p>
          <a:p>
            <a:pPr marL="914400" lvl="1" indent="-457200">
              <a:buFont typeface="Arial" panose="020B0604020202020204" pitchFamily="34" charset="0"/>
              <a:buChar char="•"/>
            </a:pPr>
            <a:endParaRPr lang="en-US" dirty="0"/>
          </a:p>
          <a:p>
            <a:pPr marL="914400" lvl="1" indent="-457200">
              <a:buFont typeface="Arial" panose="020B0604020202020204" pitchFamily="34" charset="0"/>
              <a:buChar char="•"/>
            </a:pPr>
            <a:endParaRPr lang="en-US" dirty="0"/>
          </a:p>
          <a:p>
            <a:pPr marL="914400" lvl="1" indent="-457200">
              <a:buFont typeface="Arial" panose="020B0604020202020204" pitchFamily="34" charset="0"/>
              <a:buChar char="•"/>
            </a:pPr>
            <a:endParaRPr lang="en-US" dirty="0"/>
          </a:p>
          <a:p>
            <a:pPr marL="914400" lvl="1" indent="-457200">
              <a:buFont typeface="Arial" panose="020B0604020202020204" pitchFamily="34" charset="0"/>
              <a:buChar char="•"/>
            </a:pPr>
            <a:endParaRPr lang="en-US" dirty="0"/>
          </a:p>
          <a:p>
            <a:pPr marL="914400" lvl="1" indent="-457200">
              <a:buFont typeface="Arial" panose="020B0604020202020204" pitchFamily="34" charset="0"/>
              <a:buChar char="•"/>
            </a:pPr>
            <a:endParaRPr lang="en-US" dirty="0"/>
          </a:p>
          <a:p>
            <a:pPr lvl="1"/>
            <a:r>
              <a:rPr lang="en-US" b="1" dirty="0"/>
              <a:t>Note</a:t>
            </a:r>
            <a:r>
              <a:rPr lang="en-US" dirty="0"/>
              <a:t>: It will ask you to close all running instances of Visual Studio to install the extension. And you need to restart the Visual Studio to finalize the installation.</a:t>
            </a:r>
          </a:p>
          <a:p>
            <a:endParaRPr lang="en-US" dirty="0"/>
          </a:p>
          <a:p>
            <a:pPr marL="457200" indent="-457200">
              <a:buFont typeface="+mj-lt"/>
              <a:buAutoNum type="arabicPeriod"/>
            </a:pPr>
            <a:endParaRPr lang="en-US" dirty="0"/>
          </a:p>
          <a:p>
            <a:pPr marL="0" lvl="1"/>
            <a:endParaRPr lang="en-US" dirty="0"/>
          </a:p>
        </p:txBody>
      </p:sp>
      <p:pic>
        <p:nvPicPr>
          <p:cNvPr id="6" name="Picture 5">
            <a:extLst>
              <a:ext uri="{FF2B5EF4-FFF2-40B4-BE49-F238E27FC236}">
                <a16:creationId xmlns:a16="http://schemas.microsoft.com/office/drawing/2014/main" id="{6E55C92F-CEEE-483A-AB27-094F84BC0AD9}"/>
              </a:ext>
            </a:extLst>
          </p:cNvPr>
          <p:cNvPicPr>
            <a:picLocks noChangeAspect="1"/>
          </p:cNvPicPr>
          <p:nvPr/>
        </p:nvPicPr>
        <p:blipFill>
          <a:blip r:embed="rId2"/>
          <a:stretch>
            <a:fillRect/>
          </a:stretch>
        </p:blipFill>
        <p:spPr>
          <a:xfrm>
            <a:off x="1169946" y="3014306"/>
            <a:ext cx="2362200" cy="1641899"/>
          </a:xfrm>
          <a:prstGeom prst="rect">
            <a:avLst/>
          </a:prstGeom>
        </p:spPr>
      </p:pic>
      <p:pic>
        <p:nvPicPr>
          <p:cNvPr id="7" name="Picture 6">
            <a:extLst>
              <a:ext uri="{FF2B5EF4-FFF2-40B4-BE49-F238E27FC236}">
                <a16:creationId xmlns:a16="http://schemas.microsoft.com/office/drawing/2014/main" id="{1936849B-13EC-4262-A936-4BFA1C6F1CBE}"/>
              </a:ext>
            </a:extLst>
          </p:cNvPr>
          <p:cNvPicPr>
            <a:picLocks noChangeAspect="1"/>
          </p:cNvPicPr>
          <p:nvPr/>
        </p:nvPicPr>
        <p:blipFill>
          <a:blip r:embed="rId3"/>
          <a:stretch>
            <a:fillRect/>
          </a:stretch>
        </p:blipFill>
        <p:spPr>
          <a:xfrm>
            <a:off x="3970844" y="3014306"/>
            <a:ext cx="7051210" cy="1641899"/>
          </a:xfrm>
          <a:prstGeom prst="rect">
            <a:avLst/>
          </a:prstGeom>
        </p:spPr>
      </p:pic>
    </p:spTree>
    <p:extLst>
      <p:ext uri="{BB962C8B-B14F-4D97-AF65-F5344CB8AC3E}">
        <p14:creationId xmlns:p14="http://schemas.microsoft.com/office/powerpoint/2010/main" val="290723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34D7480-4864-47A4-8300-A1DEE6D6602C}"/>
              </a:ext>
            </a:extLst>
          </p:cNvPr>
          <p:cNvSpPr>
            <a:spLocks noGrp="1"/>
          </p:cNvSpPr>
          <p:nvPr>
            <p:ph idx="10"/>
          </p:nvPr>
        </p:nvSpPr>
        <p:spPr>
          <a:xfrm>
            <a:off x="340945" y="1183341"/>
            <a:ext cx="11187667" cy="4927313"/>
          </a:xfrm>
        </p:spPr>
        <p:txBody>
          <a:bodyPr/>
          <a:lstStyle/>
          <a:p>
            <a:pPr marL="466725" indent="-466725"/>
            <a:r>
              <a:rPr lang="en-US" dirty="0"/>
              <a:t>2.    Open Visual Studio &gt; click on “Create a new project” &gt; Select “Unit Test Project” &gt; click on  “Next” button.</a:t>
            </a:r>
          </a:p>
          <a:p>
            <a:endParaRPr lang="en-US" dirty="0"/>
          </a:p>
        </p:txBody>
      </p:sp>
      <p:pic>
        <p:nvPicPr>
          <p:cNvPr id="7" name="Picture 6">
            <a:extLst>
              <a:ext uri="{FF2B5EF4-FFF2-40B4-BE49-F238E27FC236}">
                <a16:creationId xmlns:a16="http://schemas.microsoft.com/office/drawing/2014/main" id="{42C9B071-BE1B-412E-AFAC-9181ADEBC0C5}"/>
              </a:ext>
            </a:extLst>
          </p:cNvPr>
          <p:cNvPicPr>
            <a:picLocks noChangeAspect="1"/>
          </p:cNvPicPr>
          <p:nvPr/>
        </p:nvPicPr>
        <p:blipFill>
          <a:blip r:embed="rId2"/>
          <a:stretch>
            <a:fillRect/>
          </a:stretch>
        </p:blipFill>
        <p:spPr>
          <a:xfrm>
            <a:off x="1039906" y="1879727"/>
            <a:ext cx="3361204" cy="3534540"/>
          </a:xfrm>
          <a:prstGeom prst="rect">
            <a:avLst/>
          </a:prstGeom>
        </p:spPr>
      </p:pic>
      <p:pic>
        <p:nvPicPr>
          <p:cNvPr id="9" name="Picture 8">
            <a:extLst>
              <a:ext uri="{FF2B5EF4-FFF2-40B4-BE49-F238E27FC236}">
                <a16:creationId xmlns:a16="http://schemas.microsoft.com/office/drawing/2014/main" id="{87273FA0-F30A-48D7-9699-BBF257843DC8}"/>
              </a:ext>
            </a:extLst>
          </p:cNvPr>
          <p:cNvPicPr>
            <a:picLocks noChangeAspect="1"/>
          </p:cNvPicPr>
          <p:nvPr/>
        </p:nvPicPr>
        <p:blipFill>
          <a:blip r:embed="rId3"/>
          <a:stretch>
            <a:fillRect/>
          </a:stretch>
        </p:blipFill>
        <p:spPr>
          <a:xfrm>
            <a:off x="4401110" y="2456372"/>
            <a:ext cx="7267575" cy="2381250"/>
          </a:xfrm>
          <a:prstGeom prst="rect">
            <a:avLst/>
          </a:prstGeom>
        </p:spPr>
      </p:pic>
    </p:spTree>
    <p:extLst>
      <p:ext uri="{BB962C8B-B14F-4D97-AF65-F5344CB8AC3E}">
        <p14:creationId xmlns:p14="http://schemas.microsoft.com/office/powerpoint/2010/main" val="3436676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17882D2-0739-4023-9BEB-209312802AAB}"/>
              </a:ext>
            </a:extLst>
          </p:cNvPr>
          <p:cNvSpPr>
            <a:spLocks noGrp="1"/>
          </p:cNvSpPr>
          <p:nvPr>
            <p:ph idx="10"/>
          </p:nvPr>
        </p:nvSpPr>
        <p:spPr>
          <a:xfrm>
            <a:off x="340945" y="1057835"/>
            <a:ext cx="11277314" cy="5052819"/>
          </a:xfrm>
        </p:spPr>
        <p:txBody>
          <a:bodyPr/>
          <a:lstStyle/>
          <a:p>
            <a:pPr marL="457200" indent="-457200">
              <a:buAutoNum type="arabicPeriod" startAt="3"/>
            </a:pPr>
            <a:r>
              <a:rPr lang="en-US" dirty="0"/>
              <a:t>Provide the project details</a:t>
            </a:r>
          </a:p>
          <a:p>
            <a:pPr marL="914400" lvl="1" indent="-457200">
              <a:buFont typeface="Wingdings" panose="05000000000000000000" pitchFamily="2" charset="2"/>
              <a:buChar char="q"/>
            </a:pPr>
            <a:r>
              <a:rPr lang="en-US" dirty="0"/>
              <a:t>Project Name</a:t>
            </a:r>
          </a:p>
          <a:p>
            <a:pPr marL="914400" lvl="1" indent="-457200">
              <a:buFont typeface="Wingdings" panose="05000000000000000000" pitchFamily="2" charset="2"/>
              <a:buChar char="q"/>
            </a:pPr>
            <a:r>
              <a:rPr lang="en-US" dirty="0"/>
              <a:t>Location (Project Path)</a:t>
            </a:r>
          </a:p>
          <a:p>
            <a:pPr marL="914400" lvl="1" indent="-457200">
              <a:buFont typeface="Wingdings" panose="05000000000000000000" pitchFamily="2" charset="2"/>
              <a:buChar char="q"/>
            </a:pPr>
            <a:r>
              <a:rPr lang="en-US" dirty="0"/>
              <a:t>Solution Name</a:t>
            </a:r>
          </a:p>
          <a:p>
            <a:pPr marL="914400" lvl="1" indent="-457200">
              <a:buFont typeface="Wingdings" panose="05000000000000000000" pitchFamily="2" charset="2"/>
              <a:buChar char="q"/>
            </a:pPr>
            <a:r>
              <a:rPr lang="en-US" dirty="0"/>
              <a:t>Framework Type</a:t>
            </a:r>
          </a:p>
          <a:p>
            <a:pPr lvl="1"/>
            <a:endParaRPr lang="en-US" dirty="0"/>
          </a:p>
          <a:p>
            <a:pPr lvl="1"/>
            <a:r>
              <a:rPr lang="en-US" dirty="0"/>
              <a:t>And click on “Create” button.</a:t>
            </a:r>
          </a:p>
        </p:txBody>
      </p:sp>
      <p:pic>
        <p:nvPicPr>
          <p:cNvPr id="7" name="Picture 6">
            <a:extLst>
              <a:ext uri="{FF2B5EF4-FFF2-40B4-BE49-F238E27FC236}">
                <a16:creationId xmlns:a16="http://schemas.microsoft.com/office/drawing/2014/main" id="{E336E605-97D1-45BA-85D5-CDDED933B0DA}"/>
              </a:ext>
            </a:extLst>
          </p:cNvPr>
          <p:cNvPicPr>
            <a:picLocks noChangeAspect="1"/>
          </p:cNvPicPr>
          <p:nvPr/>
        </p:nvPicPr>
        <p:blipFill>
          <a:blip r:embed="rId2"/>
          <a:stretch>
            <a:fillRect/>
          </a:stretch>
        </p:blipFill>
        <p:spPr>
          <a:xfrm>
            <a:off x="5163670" y="1328894"/>
            <a:ext cx="5853953" cy="4200211"/>
          </a:xfrm>
          <a:prstGeom prst="rect">
            <a:avLst/>
          </a:prstGeom>
        </p:spPr>
      </p:pic>
    </p:spTree>
    <p:extLst>
      <p:ext uri="{BB962C8B-B14F-4D97-AF65-F5344CB8AC3E}">
        <p14:creationId xmlns:p14="http://schemas.microsoft.com/office/powerpoint/2010/main" val="719209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0E2CE91-33A2-4FA6-AFF2-FD5F58998025}"/>
              </a:ext>
            </a:extLst>
          </p:cNvPr>
          <p:cNvSpPr>
            <a:spLocks noGrp="1"/>
          </p:cNvSpPr>
          <p:nvPr>
            <p:ph idx="10"/>
          </p:nvPr>
        </p:nvSpPr>
        <p:spPr>
          <a:xfrm>
            <a:off x="376833" y="825676"/>
            <a:ext cx="11205596" cy="859377"/>
          </a:xfrm>
        </p:spPr>
        <p:txBody>
          <a:bodyPr/>
          <a:lstStyle/>
          <a:p>
            <a:pPr marL="466725" indent="-466725"/>
            <a:r>
              <a:rPr lang="en-US" dirty="0"/>
              <a:t>4.    Remove pre-included “</a:t>
            </a:r>
            <a:r>
              <a:rPr lang="en-US" dirty="0" err="1"/>
              <a:t>MSTest.TestFramework</a:t>
            </a:r>
            <a:r>
              <a:rPr lang="en-US" dirty="0"/>
              <a:t>” and “</a:t>
            </a:r>
            <a:r>
              <a:rPr lang="en-US" dirty="0" err="1"/>
              <a:t>MSTest.TestAdapter</a:t>
            </a:r>
            <a:r>
              <a:rPr lang="en-US" dirty="0"/>
              <a:t>” </a:t>
            </a:r>
            <a:r>
              <a:rPr lang="en-US" dirty="0" err="1"/>
              <a:t>nuget</a:t>
            </a:r>
            <a:r>
              <a:rPr lang="en-US" dirty="0"/>
              <a:t> packages from the project.</a:t>
            </a:r>
          </a:p>
        </p:txBody>
      </p:sp>
      <p:pic>
        <p:nvPicPr>
          <p:cNvPr id="6" name="Picture 5">
            <a:extLst>
              <a:ext uri="{FF2B5EF4-FFF2-40B4-BE49-F238E27FC236}">
                <a16:creationId xmlns:a16="http://schemas.microsoft.com/office/drawing/2014/main" id="{6970B414-FD6B-431B-83FE-5DCAE88C9143}"/>
              </a:ext>
            </a:extLst>
          </p:cNvPr>
          <p:cNvPicPr>
            <a:picLocks noChangeAspect="1"/>
          </p:cNvPicPr>
          <p:nvPr/>
        </p:nvPicPr>
        <p:blipFill>
          <a:blip r:embed="rId2"/>
          <a:stretch>
            <a:fillRect/>
          </a:stretch>
        </p:blipFill>
        <p:spPr>
          <a:xfrm>
            <a:off x="953670" y="1685053"/>
            <a:ext cx="2990801" cy="1920549"/>
          </a:xfrm>
          <a:prstGeom prst="rect">
            <a:avLst/>
          </a:prstGeom>
        </p:spPr>
      </p:pic>
      <p:pic>
        <p:nvPicPr>
          <p:cNvPr id="7" name="Picture 6">
            <a:extLst>
              <a:ext uri="{FF2B5EF4-FFF2-40B4-BE49-F238E27FC236}">
                <a16:creationId xmlns:a16="http://schemas.microsoft.com/office/drawing/2014/main" id="{71BDBAC3-19E2-4876-8FEE-8C95A25842E9}"/>
              </a:ext>
            </a:extLst>
          </p:cNvPr>
          <p:cNvPicPr>
            <a:picLocks noChangeAspect="1"/>
          </p:cNvPicPr>
          <p:nvPr/>
        </p:nvPicPr>
        <p:blipFill>
          <a:blip r:embed="rId3"/>
          <a:stretch>
            <a:fillRect/>
          </a:stretch>
        </p:blipFill>
        <p:spPr>
          <a:xfrm>
            <a:off x="4266133" y="1683506"/>
            <a:ext cx="6760456" cy="1968360"/>
          </a:xfrm>
          <a:prstGeom prst="rect">
            <a:avLst/>
          </a:prstGeom>
        </p:spPr>
      </p:pic>
      <p:sp>
        <p:nvSpPr>
          <p:cNvPr id="8" name="Content Placeholder 3">
            <a:extLst>
              <a:ext uri="{FF2B5EF4-FFF2-40B4-BE49-F238E27FC236}">
                <a16:creationId xmlns:a16="http://schemas.microsoft.com/office/drawing/2014/main" id="{A7C4EF04-335D-406E-8C0C-6E39960B7022}"/>
              </a:ext>
            </a:extLst>
          </p:cNvPr>
          <p:cNvSpPr txBox="1">
            <a:spLocks/>
          </p:cNvSpPr>
          <p:nvPr/>
        </p:nvSpPr>
        <p:spPr>
          <a:xfrm>
            <a:off x="493202" y="3805456"/>
            <a:ext cx="11205596" cy="659523"/>
          </a:xfrm>
          <a:prstGeom prst="rect">
            <a:avLst/>
          </a:prstGeom>
        </p:spPr>
        <p:txBody>
          <a:bodyPr>
            <a:norm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2pPr>
            <a:lvl3pPr marL="9144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3pPr>
            <a:lvl4pPr marL="13716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4pPr>
            <a:lvl5pPr marL="18288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6725" indent="-466725"/>
            <a:r>
              <a:rPr lang="en-US" dirty="0"/>
              <a:t>5.    Add “</a:t>
            </a:r>
            <a:r>
              <a:rPr lang="en-US" dirty="0" err="1"/>
              <a:t>SpecFlow.Nunit</a:t>
            </a:r>
            <a:r>
              <a:rPr lang="en-US" dirty="0"/>
              <a:t>” and “</a:t>
            </a:r>
            <a:r>
              <a:rPr lang="en-US" dirty="0" err="1"/>
              <a:t>SpecFlow.Tools.MsBuild.Generation</a:t>
            </a:r>
            <a:r>
              <a:rPr lang="en-US" dirty="0"/>
              <a:t>” </a:t>
            </a:r>
            <a:r>
              <a:rPr lang="en-US" dirty="0" err="1"/>
              <a:t>nuget</a:t>
            </a:r>
            <a:r>
              <a:rPr lang="en-US" dirty="0"/>
              <a:t> packages to the project.</a:t>
            </a:r>
          </a:p>
        </p:txBody>
      </p:sp>
      <p:pic>
        <p:nvPicPr>
          <p:cNvPr id="9" name="Picture 8">
            <a:extLst>
              <a:ext uri="{FF2B5EF4-FFF2-40B4-BE49-F238E27FC236}">
                <a16:creationId xmlns:a16="http://schemas.microsoft.com/office/drawing/2014/main" id="{52974363-29E9-4254-AF92-AF42BF30A915}"/>
              </a:ext>
            </a:extLst>
          </p:cNvPr>
          <p:cNvPicPr>
            <a:picLocks noChangeAspect="1"/>
          </p:cNvPicPr>
          <p:nvPr/>
        </p:nvPicPr>
        <p:blipFill rotWithShape="1">
          <a:blip r:embed="rId4"/>
          <a:srcRect t="36399"/>
          <a:stretch/>
        </p:blipFill>
        <p:spPr>
          <a:xfrm>
            <a:off x="1386291" y="4312745"/>
            <a:ext cx="9186680" cy="1413260"/>
          </a:xfrm>
          <a:prstGeom prst="rect">
            <a:avLst/>
          </a:prstGeom>
        </p:spPr>
      </p:pic>
    </p:spTree>
    <p:extLst>
      <p:ext uri="{BB962C8B-B14F-4D97-AF65-F5344CB8AC3E}">
        <p14:creationId xmlns:p14="http://schemas.microsoft.com/office/powerpoint/2010/main" val="1845332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5FF0FD5-C19D-4F68-A7CE-2EB8E5E1EB4E}"/>
              </a:ext>
            </a:extLst>
          </p:cNvPr>
          <p:cNvPicPr>
            <a:picLocks noChangeAspect="1"/>
          </p:cNvPicPr>
          <p:nvPr/>
        </p:nvPicPr>
        <p:blipFill>
          <a:blip r:embed="rId2"/>
          <a:stretch>
            <a:fillRect/>
          </a:stretch>
        </p:blipFill>
        <p:spPr>
          <a:xfrm>
            <a:off x="954455" y="1162050"/>
            <a:ext cx="10744200" cy="2266950"/>
          </a:xfrm>
          <a:prstGeom prst="rect">
            <a:avLst/>
          </a:prstGeom>
        </p:spPr>
      </p:pic>
      <p:sp>
        <p:nvSpPr>
          <p:cNvPr id="8" name="Content Placeholder 3">
            <a:extLst>
              <a:ext uri="{FF2B5EF4-FFF2-40B4-BE49-F238E27FC236}">
                <a16:creationId xmlns:a16="http://schemas.microsoft.com/office/drawing/2014/main" id="{602DFEB9-89F7-4E9F-A711-7F3F029A5019}"/>
              </a:ext>
            </a:extLst>
          </p:cNvPr>
          <p:cNvSpPr txBox="1">
            <a:spLocks/>
          </p:cNvSpPr>
          <p:nvPr/>
        </p:nvSpPr>
        <p:spPr>
          <a:xfrm>
            <a:off x="493345" y="765687"/>
            <a:ext cx="11205596" cy="591670"/>
          </a:xfrm>
          <a:prstGeom prst="rect">
            <a:avLst/>
          </a:prstGeom>
        </p:spPr>
        <p:txBody>
          <a:bodyPr>
            <a:norm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2pPr>
            <a:lvl3pPr marL="9144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3pPr>
            <a:lvl4pPr marL="13716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4pPr>
            <a:lvl5pPr marL="18288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6.    Add “NUnit3TestAdapter” and “</a:t>
            </a:r>
            <a:r>
              <a:rPr lang="en-US" dirty="0" err="1"/>
              <a:t>Nunit</a:t>
            </a:r>
            <a:r>
              <a:rPr lang="en-US" dirty="0"/>
              <a:t>” </a:t>
            </a:r>
            <a:r>
              <a:rPr lang="en-US" dirty="0" err="1"/>
              <a:t>nuget</a:t>
            </a:r>
            <a:r>
              <a:rPr lang="en-US" dirty="0"/>
              <a:t> packages to the project.</a:t>
            </a:r>
          </a:p>
        </p:txBody>
      </p:sp>
    </p:spTree>
    <p:extLst>
      <p:ext uri="{BB962C8B-B14F-4D97-AF65-F5344CB8AC3E}">
        <p14:creationId xmlns:p14="http://schemas.microsoft.com/office/powerpoint/2010/main" val="745973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C2BCC69-2DF0-4024-A54C-ADF05D7F0727}"/>
              </a:ext>
            </a:extLst>
          </p:cNvPr>
          <p:cNvSpPr>
            <a:spLocks noGrp="1"/>
          </p:cNvSpPr>
          <p:nvPr>
            <p:ph idx="10"/>
          </p:nvPr>
        </p:nvSpPr>
        <p:spPr>
          <a:xfrm>
            <a:off x="340945" y="932329"/>
            <a:ext cx="11241455" cy="5178325"/>
          </a:xfrm>
        </p:spPr>
        <p:txBody>
          <a:bodyPr/>
          <a:lstStyle/>
          <a:p>
            <a:r>
              <a:rPr lang="en-US" dirty="0"/>
              <a:t>7.    Add New Item </a:t>
            </a:r>
            <a:r>
              <a:rPr lang="en-US" dirty="0" err="1"/>
              <a:t>i.e</a:t>
            </a:r>
            <a:r>
              <a:rPr lang="en-US" dirty="0"/>
              <a:t> Feature File to the project.</a:t>
            </a:r>
          </a:p>
        </p:txBody>
      </p:sp>
      <p:pic>
        <p:nvPicPr>
          <p:cNvPr id="6" name="Picture 5">
            <a:extLst>
              <a:ext uri="{FF2B5EF4-FFF2-40B4-BE49-F238E27FC236}">
                <a16:creationId xmlns:a16="http://schemas.microsoft.com/office/drawing/2014/main" id="{F2F5F6DF-F8E1-42A0-AC94-5CFB236D09FC}"/>
              </a:ext>
            </a:extLst>
          </p:cNvPr>
          <p:cNvPicPr>
            <a:picLocks noChangeAspect="1"/>
          </p:cNvPicPr>
          <p:nvPr/>
        </p:nvPicPr>
        <p:blipFill>
          <a:blip r:embed="rId2"/>
          <a:stretch>
            <a:fillRect/>
          </a:stretch>
        </p:blipFill>
        <p:spPr>
          <a:xfrm>
            <a:off x="677330" y="1506942"/>
            <a:ext cx="4947827" cy="4189445"/>
          </a:xfrm>
          <a:prstGeom prst="rect">
            <a:avLst/>
          </a:prstGeom>
        </p:spPr>
      </p:pic>
      <p:pic>
        <p:nvPicPr>
          <p:cNvPr id="7" name="Picture 6">
            <a:extLst>
              <a:ext uri="{FF2B5EF4-FFF2-40B4-BE49-F238E27FC236}">
                <a16:creationId xmlns:a16="http://schemas.microsoft.com/office/drawing/2014/main" id="{661CF1B3-CCBA-4863-A270-1D05C440ED14}"/>
              </a:ext>
            </a:extLst>
          </p:cNvPr>
          <p:cNvPicPr>
            <a:picLocks noChangeAspect="1"/>
          </p:cNvPicPr>
          <p:nvPr/>
        </p:nvPicPr>
        <p:blipFill>
          <a:blip r:embed="rId3"/>
          <a:stretch>
            <a:fillRect/>
          </a:stretch>
        </p:blipFill>
        <p:spPr>
          <a:xfrm>
            <a:off x="5625157" y="1506942"/>
            <a:ext cx="6065162" cy="4189445"/>
          </a:xfrm>
          <a:prstGeom prst="rect">
            <a:avLst/>
          </a:prstGeom>
        </p:spPr>
      </p:pic>
    </p:spTree>
    <p:extLst>
      <p:ext uri="{BB962C8B-B14F-4D97-AF65-F5344CB8AC3E}">
        <p14:creationId xmlns:p14="http://schemas.microsoft.com/office/powerpoint/2010/main" val="839123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C5E32-87AB-49ED-B791-9E6C24E5BE44}"/>
              </a:ext>
            </a:extLst>
          </p:cNvPr>
          <p:cNvSpPr>
            <a:spLocks noGrp="1"/>
          </p:cNvSpPr>
          <p:nvPr>
            <p:ph type="ctrTitle"/>
          </p:nvPr>
        </p:nvSpPr>
        <p:spPr/>
        <p:txBody>
          <a:bodyPr/>
          <a:lstStyle/>
          <a:p>
            <a:r>
              <a:rPr lang="en-US" dirty="0"/>
              <a:t>Hooks</a:t>
            </a:r>
          </a:p>
        </p:txBody>
      </p:sp>
      <p:sp>
        <p:nvSpPr>
          <p:cNvPr id="4" name="Content Placeholder 3">
            <a:extLst>
              <a:ext uri="{FF2B5EF4-FFF2-40B4-BE49-F238E27FC236}">
                <a16:creationId xmlns:a16="http://schemas.microsoft.com/office/drawing/2014/main" id="{3A52A2F3-BA2C-46F2-9B5E-3820DCD7B67B}"/>
              </a:ext>
            </a:extLst>
          </p:cNvPr>
          <p:cNvSpPr>
            <a:spLocks noGrp="1"/>
          </p:cNvSpPr>
          <p:nvPr>
            <p:ph idx="10"/>
          </p:nvPr>
        </p:nvSpPr>
        <p:spPr>
          <a:xfrm>
            <a:off x="340944" y="1393409"/>
            <a:ext cx="11331102" cy="1308846"/>
          </a:xfrm>
        </p:spPr>
        <p:txBody>
          <a:bodyPr/>
          <a:lstStyle/>
          <a:p>
            <a:r>
              <a:rPr lang="en-US" dirty="0"/>
              <a:t>Hooks (event binding) can be used to perform additional automation logic at specific times, such as before executing a scenario.</a:t>
            </a:r>
          </a:p>
          <a:p>
            <a:r>
              <a:rPr lang="en-US" dirty="0"/>
              <a:t>In order to use hooks, you need to add the [Binding] attribute to your hooks class.</a:t>
            </a:r>
          </a:p>
        </p:txBody>
      </p:sp>
      <p:graphicFrame>
        <p:nvGraphicFramePr>
          <p:cNvPr id="6" name="Table 5">
            <a:extLst>
              <a:ext uri="{FF2B5EF4-FFF2-40B4-BE49-F238E27FC236}">
                <a16:creationId xmlns:a16="http://schemas.microsoft.com/office/drawing/2014/main" id="{6CD87730-FA04-4C71-91EA-94003DFB88E7}"/>
              </a:ext>
            </a:extLst>
          </p:cNvPr>
          <p:cNvGraphicFramePr>
            <a:graphicFrameLocks noGrp="1"/>
          </p:cNvGraphicFramePr>
          <p:nvPr>
            <p:extLst>
              <p:ext uri="{D42A27DB-BD31-4B8C-83A1-F6EECF244321}">
                <p14:modId xmlns:p14="http://schemas.microsoft.com/office/powerpoint/2010/main" val="1984446526"/>
              </p:ext>
            </p:extLst>
          </p:nvPr>
        </p:nvGraphicFramePr>
        <p:xfrm>
          <a:off x="519954" y="2702255"/>
          <a:ext cx="11152094" cy="3488280"/>
        </p:xfrm>
        <a:graphic>
          <a:graphicData uri="http://schemas.openxmlformats.org/drawingml/2006/table">
            <a:tbl>
              <a:tblPr firstRow="1" bandRow="1">
                <a:tableStyleId>{5C22544A-7EE6-4342-B048-85BDC9FD1C3A}</a:tableStyleId>
              </a:tblPr>
              <a:tblGrid>
                <a:gridCol w="3326438">
                  <a:extLst>
                    <a:ext uri="{9D8B030D-6E8A-4147-A177-3AD203B41FA5}">
                      <a16:colId xmlns:a16="http://schemas.microsoft.com/office/drawing/2014/main" val="3318506262"/>
                    </a:ext>
                  </a:extLst>
                </a:gridCol>
                <a:gridCol w="7825656">
                  <a:extLst>
                    <a:ext uri="{9D8B030D-6E8A-4147-A177-3AD203B41FA5}">
                      <a16:colId xmlns:a16="http://schemas.microsoft.com/office/drawing/2014/main" val="3937585132"/>
                    </a:ext>
                  </a:extLst>
                </a:gridCol>
              </a:tblGrid>
              <a:tr h="342658">
                <a:tc>
                  <a:txBody>
                    <a:bodyPr/>
                    <a:lstStyle/>
                    <a:p>
                      <a:r>
                        <a:rPr lang="en-US" sz="1800" b="1" i="0" kern="1200" cap="all" dirty="0">
                          <a:solidFill>
                            <a:schemeClr val="lt1"/>
                          </a:solidFill>
                          <a:effectLst/>
                          <a:latin typeface="+mn-lt"/>
                          <a:ea typeface="+mn-ea"/>
                          <a:cs typeface="+mn-cs"/>
                        </a:rPr>
                        <a:t>ATTRIBUTE</a:t>
                      </a:r>
                      <a:endParaRPr lang="en-US" dirty="0"/>
                    </a:p>
                  </a:txBody>
                  <a:tcPr/>
                </a:tc>
                <a:tc>
                  <a:txBody>
                    <a:bodyPr/>
                    <a:lstStyle/>
                    <a:p>
                      <a:r>
                        <a:rPr lang="en-US" sz="1800" b="1" i="0" kern="1200" cap="all" dirty="0">
                          <a:solidFill>
                            <a:schemeClr val="lt1"/>
                          </a:solidFill>
                          <a:effectLst/>
                          <a:latin typeface="+mn-lt"/>
                          <a:ea typeface="+mn-ea"/>
                          <a:cs typeface="+mn-cs"/>
                        </a:rPr>
                        <a:t>DESCRIPTION</a:t>
                      </a:r>
                      <a:endParaRPr lang="en-US" dirty="0"/>
                    </a:p>
                  </a:txBody>
                  <a:tcPr/>
                </a:tc>
                <a:extLst>
                  <a:ext uri="{0D108BD9-81ED-4DB2-BD59-A6C34878D82A}">
                    <a16:rowId xmlns:a16="http://schemas.microsoft.com/office/drawing/2014/main" val="1495768887"/>
                  </a:ext>
                </a:extLst>
              </a:tr>
              <a:tr h="599651">
                <a:tc>
                  <a:txBody>
                    <a:bodyPr/>
                    <a:lstStyle/>
                    <a:p>
                      <a:r>
                        <a:rPr lang="en-US" sz="1800" b="0" i="0" kern="1200" dirty="0">
                          <a:solidFill>
                            <a:schemeClr val="dk1"/>
                          </a:solidFill>
                          <a:effectLst/>
                          <a:latin typeface="+mn-lt"/>
                          <a:ea typeface="+mn-ea"/>
                          <a:cs typeface="+mn-cs"/>
                        </a:rPr>
                        <a:t>[BeforeTestRun] [AfterTestRun]</a:t>
                      </a:r>
                      <a:endParaRPr lang="en-US" dirty="0"/>
                    </a:p>
                  </a:txBody>
                  <a:tcPr/>
                </a:tc>
                <a:tc>
                  <a:txBody>
                    <a:bodyPr/>
                    <a:lstStyle/>
                    <a:p>
                      <a:r>
                        <a:rPr lang="en-US" sz="1800" b="0" i="0" kern="1200" dirty="0">
                          <a:solidFill>
                            <a:schemeClr val="dk1"/>
                          </a:solidFill>
                          <a:effectLst/>
                          <a:latin typeface="+mn-lt"/>
                          <a:ea typeface="+mn-ea"/>
                          <a:cs typeface="+mn-cs"/>
                        </a:rPr>
                        <a:t>Automation logic that must run before/after the entire test run</a:t>
                      </a:r>
                      <a:br>
                        <a:rPr lang="en-US" dirty="0"/>
                      </a:br>
                      <a:endParaRPr lang="en-US" dirty="0"/>
                    </a:p>
                  </a:txBody>
                  <a:tcPr/>
                </a:tc>
                <a:extLst>
                  <a:ext uri="{0D108BD9-81ED-4DB2-BD59-A6C34878D82A}">
                    <a16:rowId xmlns:a16="http://schemas.microsoft.com/office/drawing/2014/main" val="2534791587"/>
                  </a:ext>
                </a:extLst>
              </a:tr>
              <a:tr h="599651">
                <a:tc>
                  <a:txBody>
                    <a:bodyPr/>
                    <a:lstStyle/>
                    <a:p>
                      <a:r>
                        <a:rPr lang="en-US" sz="1800" b="0" i="0" kern="1200" dirty="0">
                          <a:solidFill>
                            <a:schemeClr val="dk1"/>
                          </a:solidFill>
                          <a:effectLst/>
                          <a:latin typeface="+mn-lt"/>
                          <a:ea typeface="+mn-ea"/>
                          <a:cs typeface="+mn-cs"/>
                        </a:rPr>
                        <a:t>[BeforeFeature] [AfterFeature]</a:t>
                      </a:r>
                      <a:endParaRPr lang="en-US" dirty="0"/>
                    </a:p>
                  </a:txBody>
                  <a:tcPr/>
                </a:tc>
                <a:tc>
                  <a:txBody>
                    <a:bodyPr/>
                    <a:lstStyle/>
                    <a:p>
                      <a:r>
                        <a:rPr lang="en-US" sz="1800" b="0" i="0" kern="1200" dirty="0">
                          <a:solidFill>
                            <a:schemeClr val="dk1"/>
                          </a:solidFill>
                          <a:effectLst/>
                          <a:latin typeface="+mn-lt"/>
                          <a:ea typeface="+mn-ea"/>
                          <a:cs typeface="+mn-cs"/>
                        </a:rPr>
                        <a:t>Automation logic that must run before/after executing each feature</a:t>
                      </a:r>
                      <a:br>
                        <a:rPr lang="en-US" dirty="0"/>
                      </a:br>
                      <a:r>
                        <a:rPr lang="en-US" sz="1800" b="0" i="0" kern="1200" dirty="0">
                          <a:solidFill>
                            <a:schemeClr val="dk1"/>
                          </a:solidFill>
                          <a:effectLst/>
                          <a:latin typeface="+mn-lt"/>
                          <a:ea typeface="+mn-ea"/>
                          <a:cs typeface="+mn-cs"/>
                        </a:rPr>
                        <a:t>The method it is applied to must be static.</a:t>
                      </a:r>
                      <a:endParaRPr lang="en-US" dirty="0"/>
                    </a:p>
                  </a:txBody>
                  <a:tcPr/>
                </a:tc>
                <a:extLst>
                  <a:ext uri="{0D108BD9-81ED-4DB2-BD59-A6C34878D82A}">
                    <a16:rowId xmlns:a16="http://schemas.microsoft.com/office/drawing/2014/main" val="3471557754"/>
                  </a:ext>
                </a:extLst>
              </a:tr>
              <a:tr h="599651">
                <a:tc>
                  <a:txBody>
                    <a:bodyPr/>
                    <a:lstStyle/>
                    <a:p>
                      <a:r>
                        <a:rPr lang="en-US" sz="1800" b="0" i="0" kern="1200" dirty="0">
                          <a:solidFill>
                            <a:schemeClr val="dk1"/>
                          </a:solidFill>
                          <a:effectLst/>
                          <a:latin typeface="+mn-lt"/>
                          <a:ea typeface="+mn-ea"/>
                          <a:cs typeface="+mn-cs"/>
                        </a:rPr>
                        <a:t>[BeforeScenario] or [Before] [AfterScenario] or [After]</a:t>
                      </a:r>
                      <a:endParaRPr lang="en-US" dirty="0"/>
                    </a:p>
                  </a:txBody>
                  <a:tcPr/>
                </a:tc>
                <a:tc>
                  <a:txBody>
                    <a:bodyPr/>
                    <a:lstStyle/>
                    <a:p>
                      <a:r>
                        <a:rPr lang="en-US" sz="1800" b="0" i="0" kern="1200" dirty="0">
                          <a:solidFill>
                            <a:schemeClr val="dk1"/>
                          </a:solidFill>
                          <a:effectLst/>
                          <a:latin typeface="+mn-lt"/>
                          <a:ea typeface="+mn-ea"/>
                          <a:cs typeface="+mn-cs"/>
                        </a:rPr>
                        <a:t>Automation logic that must run before/after executing each scenario or scenario outline example</a:t>
                      </a:r>
                      <a:endParaRPr lang="en-US" dirty="0"/>
                    </a:p>
                  </a:txBody>
                  <a:tcPr/>
                </a:tc>
                <a:extLst>
                  <a:ext uri="{0D108BD9-81ED-4DB2-BD59-A6C34878D82A}">
                    <a16:rowId xmlns:a16="http://schemas.microsoft.com/office/drawing/2014/main" val="1708273558"/>
                  </a:ext>
                </a:extLst>
              </a:tr>
              <a:tr h="599651">
                <a:tc>
                  <a:txBody>
                    <a:bodyPr/>
                    <a:lstStyle/>
                    <a:p>
                      <a:r>
                        <a:rPr lang="en-US" sz="1800" b="0" i="0" kern="1200" dirty="0">
                          <a:solidFill>
                            <a:schemeClr val="dk1"/>
                          </a:solidFill>
                          <a:effectLst/>
                          <a:latin typeface="+mn-lt"/>
                          <a:ea typeface="+mn-ea"/>
                          <a:cs typeface="+mn-cs"/>
                        </a:rPr>
                        <a:t>[BeforeScenarioBlock] [AfterScenarioBlock]</a:t>
                      </a:r>
                      <a:endParaRPr lang="en-US" dirty="0"/>
                    </a:p>
                  </a:txBody>
                  <a:tcPr/>
                </a:tc>
                <a:tc>
                  <a:txBody>
                    <a:bodyPr/>
                    <a:lstStyle/>
                    <a:p>
                      <a:r>
                        <a:rPr lang="en-US" sz="1800" b="0" i="0" kern="1200" dirty="0">
                          <a:solidFill>
                            <a:schemeClr val="dk1"/>
                          </a:solidFill>
                          <a:effectLst/>
                          <a:latin typeface="+mn-lt"/>
                          <a:ea typeface="+mn-ea"/>
                          <a:cs typeface="+mn-cs"/>
                        </a:rPr>
                        <a:t>Automation logic that must run before/after executing each scenario block (e.g. between the "givens" and the "whens")</a:t>
                      </a:r>
                      <a:endParaRPr lang="en-US" dirty="0"/>
                    </a:p>
                  </a:txBody>
                  <a:tcPr/>
                </a:tc>
                <a:extLst>
                  <a:ext uri="{0D108BD9-81ED-4DB2-BD59-A6C34878D82A}">
                    <a16:rowId xmlns:a16="http://schemas.microsoft.com/office/drawing/2014/main" val="2296075910"/>
                  </a:ext>
                </a:extLst>
              </a:tr>
              <a:tr h="562200">
                <a:tc>
                  <a:txBody>
                    <a:bodyPr/>
                    <a:lstStyle/>
                    <a:p>
                      <a:r>
                        <a:rPr lang="en-US" sz="1800" b="0" i="0" kern="1200" dirty="0">
                          <a:solidFill>
                            <a:schemeClr val="dk1"/>
                          </a:solidFill>
                          <a:effectLst/>
                          <a:latin typeface="+mn-lt"/>
                          <a:ea typeface="+mn-ea"/>
                          <a:cs typeface="+mn-cs"/>
                        </a:rPr>
                        <a:t>[BeforeStep] [AfterStep]</a:t>
                      </a:r>
                      <a:endParaRPr lang="en-US" dirty="0"/>
                    </a:p>
                  </a:txBody>
                  <a:tcPr/>
                </a:tc>
                <a:tc>
                  <a:txBody>
                    <a:bodyPr/>
                    <a:lstStyle/>
                    <a:p>
                      <a:r>
                        <a:rPr lang="en-US" sz="1800" b="0" i="0" kern="1200" dirty="0">
                          <a:solidFill>
                            <a:schemeClr val="dk1"/>
                          </a:solidFill>
                          <a:effectLst/>
                          <a:latin typeface="+mn-lt"/>
                          <a:ea typeface="+mn-ea"/>
                          <a:cs typeface="+mn-cs"/>
                        </a:rPr>
                        <a:t>Automation logic that must run before/after executing each scenario step</a:t>
                      </a:r>
                      <a:endParaRPr lang="en-US" dirty="0"/>
                    </a:p>
                  </a:txBody>
                  <a:tcPr/>
                </a:tc>
                <a:extLst>
                  <a:ext uri="{0D108BD9-81ED-4DB2-BD59-A6C34878D82A}">
                    <a16:rowId xmlns:a16="http://schemas.microsoft.com/office/drawing/2014/main" val="557770614"/>
                  </a:ext>
                </a:extLst>
              </a:tr>
            </a:tbl>
          </a:graphicData>
        </a:graphic>
      </p:graphicFrame>
    </p:spTree>
    <p:extLst>
      <p:ext uri="{BB962C8B-B14F-4D97-AF65-F5344CB8AC3E}">
        <p14:creationId xmlns:p14="http://schemas.microsoft.com/office/powerpoint/2010/main" val="3641199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60361-CA53-42BB-BD5E-E283A4BAC149}"/>
              </a:ext>
            </a:extLst>
          </p:cNvPr>
          <p:cNvSpPr>
            <a:spLocks noGrp="1"/>
          </p:cNvSpPr>
          <p:nvPr>
            <p:ph type="ctrTitle"/>
          </p:nvPr>
        </p:nvSpPr>
        <p:spPr/>
        <p:txBody>
          <a:bodyPr/>
          <a:lstStyle/>
          <a:p>
            <a:r>
              <a:rPr lang="en-US" dirty="0"/>
              <a:t>Hook Execution Order</a:t>
            </a:r>
          </a:p>
        </p:txBody>
      </p:sp>
      <p:sp>
        <p:nvSpPr>
          <p:cNvPr id="4" name="Content Placeholder 3">
            <a:extLst>
              <a:ext uri="{FF2B5EF4-FFF2-40B4-BE49-F238E27FC236}">
                <a16:creationId xmlns:a16="http://schemas.microsoft.com/office/drawing/2014/main" id="{FEE96DED-A047-4305-BAA1-A0F7889F731C}"/>
              </a:ext>
            </a:extLst>
          </p:cNvPr>
          <p:cNvSpPr>
            <a:spLocks noGrp="1"/>
          </p:cNvSpPr>
          <p:nvPr>
            <p:ph idx="10"/>
          </p:nvPr>
        </p:nvSpPr>
        <p:spPr>
          <a:xfrm>
            <a:off x="340945" y="1434354"/>
            <a:ext cx="11259384" cy="2563906"/>
          </a:xfrm>
        </p:spPr>
        <p:txBody>
          <a:bodyPr/>
          <a:lstStyle/>
          <a:p>
            <a:r>
              <a:rPr lang="en-US" dirty="0"/>
              <a:t>By default, the hooks of the same type (</a:t>
            </a:r>
            <a:r>
              <a:rPr lang="en-US" dirty="0" err="1"/>
              <a:t>e.g</a:t>
            </a:r>
            <a:r>
              <a:rPr lang="en-US" dirty="0"/>
              <a:t> 2 [</a:t>
            </a:r>
            <a:r>
              <a:rPr lang="en-US" dirty="0" err="1"/>
              <a:t>BeforeScenario</a:t>
            </a:r>
            <a:r>
              <a:rPr lang="en-US" dirty="0"/>
              <a:t>] hook) are executed in an unpredictable order. If you need to ensure a specific execution order, you can specify the “Order” property in the hooks’ attribute.</a:t>
            </a:r>
          </a:p>
          <a:p>
            <a:r>
              <a:rPr lang="en-US" dirty="0"/>
              <a:t>The number indicates the order, not the priority, </a:t>
            </a:r>
            <a:r>
              <a:rPr lang="en-US" dirty="0" err="1"/>
              <a:t>i.e</a:t>
            </a:r>
            <a:r>
              <a:rPr lang="en-US" dirty="0"/>
              <a:t> the hook with lowest number is always executed first.</a:t>
            </a:r>
          </a:p>
          <a:p>
            <a:r>
              <a:rPr lang="en-US" dirty="0"/>
              <a:t>NOTE: If no order is specified, the default value is 1000.</a:t>
            </a:r>
          </a:p>
        </p:txBody>
      </p:sp>
      <p:pic>
        <p:nvPicPr>
          <p:cNvPr id="6" name="Picture 5">
            <a:extLst>
              <a:ext uri="{FF2B5EF4-FFF2-40B4-BE49-F238E27FC236}">
                <a16:creationId xmlns:a16="http://schemas.microsoft.com/office/drawing/2014/main" id="{9804BFC3-198E-471A-A819-E41EB546712D}"/>
              </a:ext>
            </a:extLst>
          </p:cNvPr>
          <p:cNvPicPr>
            <a:picLocks noChangeAspect="1"/>
          </p:cNvPicPr>
          <p:nvPr/>
        </p:nvPicPr>
        <p:blipFill>
          <a:blip r:embed="rId2"/>
          <a:stretch>
            <a:fillRect/>
          </a:stretch>
        </p:blipFill>
        <p:spPr>
          <a:xfrm>
            <a:off x="3696995" y="3998260"/>
            <a:ext cx="4798009" cy="1964438"/>
          </a:xfrm>
          <a:prstGeom prst="rect">
            <a:avLst/>
          </a:prstGeom>
        </p:spPr>
      </p:pic>
    </p:spTree>
    <p:extLst>
      <p:ext uri="{BB962C8B-B14F-4D97-AF65-F5344CB8AC3E}">
        <p14:creationId xmlns:p14="http://schemas.microsoft.com/office/powerpoint/2010/main" val="3141563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C684F-EC38-4F02-82BA-B826EA606AD2}"/>
              </a:ext>
            </a:extLst>
          </p:cNvPr>
          <p:cNvSpPr>
            <a:spLocks noGrp="1"/>
          </p:cNvSpPr>
          <p:nvPr>
            <p:ph type="ctrTitle"/>
          </p:nvPr>
        </p:nvSpPr>
        <p:spPr/>
        <p:txBody>
          <a:bodyPr/>
          <a:lstStyle/>
          <a:p>
            <a:r>
              <a:rPr lang="en-US" dirty="0"/>
              <a:t>Hook Tag Scoping</a:t>
            </a:r>
          </a:p>
        </p:txBody>
      </p:sp>
      <p:sp>
        <p:nvSpPr>
          <p:cNvPr id="4" name="Content Placeholder 3">
            <a:extLst>
              <a:ext uri="{FF2B5EF4-FFF2-40B4-BE49-F238E27FC236}">
                <a16:creationId xmlns:a16="http://schemas.microsoft.com/office/drawing/2014/main" id="{30689627-A0F6-42EA-A3F8-FBE5C48A57A0}"/>
              </a:ext>
            </a:extLst>
          </p:cNvPr>
          <p:cNvSpPr>
            <a:spLocks noGrp="1"/>
          </p:cNvSpPr>
          <p:nvPr>
            <p:ph idx="10"/>
          </p:nvPr>
        </p:nvSpPr>
        <p:spPr>
          <a:xfrm>
            <a:off x="340945" y="1524001"/>
            <a:ext cx="11223526" cy="4586654"/>
          </a:xfrm>
        </p:spPr>
        <p:txBody>
          <a:bodyPr/>
          <a:lstStyle/>
          <a:p>
            <a:r>
              <a:rPr lang="en-US" dirty="0"/>
              <a:t>Most hooks support tag scoping. Use tag scoping to restrict hooks to only those scenarios that have the tag filter. You can specify the tag in the attribute.</a:t>
            </a:r>
          </a:p>
          <a:p>
            <a:r>
              <a:rPr lang="en-US" dirty="0"/>
              <a:t>e.g.	[</a:t>
            </a:r>
            <a:r>
              <a:rPr lang="en-US" dirty="0" err="1"/>
              <a:t>BeforeScenario</a:t>
            </a:r>
            <a:r>
              <a:rPr lang="en-US" dirty="0"/>
              <a:t>(“</a:t>
            </a:r>
            <a:r>
              <a:rPr lang="en-US" dirty="0" err="1"/>
              <a:t>scenarioTagName</a:t>
            </a:r>
            <a:r>
              <a:rPr lang="en-US" dirty="0"/>
              <a:t>”)]</a:t>
            </a:r>
          </a:p>
          <a:p>
            <a:endParaRPr lang="en-US" dirty="0"/>
          </a:p>
          <a:p>
            <a:r>
              <a:rPr lang="en-US" dirty="0"/>
              <a:t>NOTE: </a:t>
            </a:r>
            <a:r>
              <a:rPr lang="en-US" dirty="0" err="1"/>
              <a:t>BeforeTestRun</a:t>
            </a:r>
            <a:r>
              <a:rPr lang="en-US" dirty="0"/>
              <a:t> and </a:t>
            </a:r>
            <a:r>
              <a:rPr lang="en-US" dirty="0" err="1"/>
              <a:t>AfterTestRun</a:t>
            </a:r>
            <a:r>
              <a:rPr lang="en-US" dirty="0"/>
              <a:t> are executed outside of the scenario and feature scope, so no scenario or feature associated tags are loaded at this point and we can not use tag scoping.</a:t>
            </a:r>
          </a:p>
        </p:txBody>
      </p:sp>
    </p:spTree>
    <p:extLst>
      <p:ext uri="{BB962C8B-B14F-4D97-AF65-F5344CB8AC3E}">
        <p14:creationId xmlns:p14="http://schemas.microsoft.com/office/powerpoint/2010/main" val="41502658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1723B-F536-4D8B-B886-E0D8B5493357}"/>
              </a:ext>
            </a:extLst>
          </p:cNvPr>
          <p:cNvSpPr>
            <a:spLocks noGrp="1"/>
          </p:cNvSpPr>
          <p:nvPr>
            <p:ph type="ctrTitle"/>
          </p:nvPr>
        </p:nvSpPr>
        <p:spPr/>
        <p:txBody>
          <a:bodyPr/>
          <a:lstStyle/>
          <a:p>
            <a:r>
              <a:rPr lang="en-US" dirty="0"/>
              <a:t>Step Argument Transformation</a:t>
            </a:r>
          </a:p>
        </p:txBody>
      </p:sp>
      <p:sp>
        <p:nvSpPr>
          <p:cNvPr id="4" name="Content Placeholder 3">
            <a:extLst>
              <a:ext uri="{FF2B5EF4-FFF2-40B4-BE49-F238E27FC236}">
                <a16:creationId xmlns:a16="http://schemas.microsoft.com/office/drawing/2014/main" id="{3A960D00-E9CD-4957-A795-182E0BC53C89}"/>
              </a:ext>
            </a:extLst>
          </p:cNvPr>
          <p:cNvSpPr>
            <a:spLocks noGrp="1"/>
          </p:cNvSpPr>
          <p:nvPr>
            <p:ph idx="10"/>
          </p:nvPr>
        </p:nvSpPr>
        <p:spPr>
          <a:xfrm>
            <a:off x="340945" y="1524001"/>
            <a:ext cx="11187667" cy="2492187"/>
          </a:xfrm>
        </p:spPr>
        <p:txBody>
          <a:bodyPr>
            <a:normAutofit fontScale="92500" lnSpcReduction="20000"/>
          </a:bodyPr>
          <a:lstStyle/>
          <a:p>
            <a:r>
              <a:rPr lang="en-US" sz="2000" dirty="0"/>
              <a:t>Step argument transformations can be used to apply a custom conversion step to the arguments in step definitions.</a:t>
            </a:r>
          </a:p>
          <a:p>
            <a:pPr fontAlgn="base"/>
            <a:endParaRPr lang="en-US" sz="2000" dirty="0"/>
          </a:p>
          <a:p>
            <a:pPr fontAlgn="base"/>
            <a:r>
              <a:rPr lang="en-US" sz="2000" dirty="0"/>
              <a:t>A step argument transformation is used to convert an argument if:</a:t>
            </a:r>
          </a:p>
          <a:p>
            <a:pPr marL="342900" indent="-342900" fontAlgn="base">
              <a:buFont typeface="Wingdings" panose="05000000000000000000" pitchFamily="2" charset="2"/>
              <a:buChar char="q"/>
            </a:pPr>
            <a:r>
              <a:rPr lang="en-US" sz="2000" dirty="0"/>
              <a:t>The return type of the transformation is the same as the parameter type.</a:t>
            </a:r>
          </a:p>
          <a:p>
            <a:pPr marL="342900" indent="-342900" fontAlgn="base">
              <a:buFont typeface="Wingdings" panose="05000000000000000000" pitchFamily="2" charset="2"/>
              <a:buChar char="q"/>
            </a:pPr>
            <a:r>
              <a:rPr lang="en-US" sz="2000" dirty="0"/>
              <a:t>The regular expression (if specified) matches the original (string) argument.</a:t>
            </a:r>
          </a:p>
          <a:p>
            <a:endParaRPr lang="en-US" dirty="0"/>
          </a:p>
        </p:txBody>
      </p:sp>
      <p:pic>
        <p:nvPicPr>
          <p:cNvPr id="6" name="Picture 5">
            <a:extLst>
              <a:ext uri="{FF2B5EF4-FFF2-40B4-BE49-F238E27FC236}">
                <a16:creationId xmlns:a16="http://schemas.microsoft.com/office/drawing/2014/main" id="{91E28413-A61F-4FC9-9356-43B3CAE513BA}"/>
              </a:ext>
            </a:extLst>
          </p:cNvPr>
          <p:cNvPicPr>
            <a:picLocks noChangeAspect="1"/>
          </p:cNvPicPr>
          <p:nvPr/>
        </p:nvPicPr>
        <p:blipFill>
          <a:blip r:embed="rId2"/>
          <a:stretch>
            <a:fillRect/>
          </a:stretch>
        </p:blipFill>
        <p:spPr>
          <a:xfrm>
            <a:off x="921441" y="4016188"/>
            <a:ext cx="4381500" cy="1657350"/>
          </a:xfrm>
          <a:prstGeom prst="rect">
            <a:avLst/>
          </a:prstGeom>
        </p:spPr>
      </p:pic>
      <p:pic>
        <p:nvPicPr>
          <p:cNvPr id="7" name="Picture 6">
            <a:extLst>
              <a:ext uri="{FF2B5EF4-FFF2-40B4-BE49-F238E27FC236}">
                <a16:creationId xmlns:a16="http://schemas.microsoft.com/office/drawing/2014/main" id="{FB6C226E-8D82-4392-8D7C-07F96BFB06C0}"/>
              </a:ext>
            </a:extLst>
          </p:cNvPr>
          <p:cNvPicPr>
            <a:picLocks noChangeAspect="1"/>
          </p:cNvPicPr>
          <p:nvPr/>
        </p:nvPicPr>
        <p:blipFill>
          <a:blip r:embed="rId3"/>
          <a:stretch>
            <a:fillRect/>
          </a:stretch>
        </p:blipFill>
        <p:spPr>
          <a:xfrm>
            <a:off x="5578446" y="4016188"/>
            <a:ext cx="6272609" cy="1657350"/>
          </a:xfrm>
          <a:prstGeom prst="rect">
            <a:avLst/>
          </a:prstGeom>
        </p:spPr>
      </p:pic>
    </p:spTree>
    <p:extLst>
      <p:ext uri="{BB962C8B-B14F-4D97-AF65-F5344CB8AC3E}">
        <p14:creationId xmlns:p14="http://schemas.microsoft.com/office/powerpoint/2010/main" val="1040187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ctrTitle" idx="4294967295"/>
          </p:nvPr>
        </p:nvSpPr>
        <p:spPr>
          <a:xfrm>
            <a:off x="515155" y="488950"/>
            <a:ext cx="3116687" cy="733425"/>
          </a:xfrm>
          <a:prstGeom prst="rect">
            <a:avLst/>
          </a:prstGeom>
        </p:spPr>
        <p:txBody>
          <a:bodyPr>
            <a:normAutofit/>
          </a:bodyPr>
          <a:lstStyle/>
          <a:p>
            <a:r>
              <a:rPr lang="en-US" sz="4400" cap="all" dirty="0">
                <a:latin typeface="Segoe UI Black" panose="020B0A02040204020203" pitchFamily="34" charset="0"/>
                <a:ea typeface="Segoe UI Black" panose="020B0A02040204020203" pitchFamily="34" charset="0"/>
              </a:rPr>
              <a:t>Agenda</a:t>
            </a:r>
          </a:p>
        </p:txBody>
      </p:sp>
      <p:grpSp>
        <p:nvGrpSpPr>
          <p:cNvPr id="33" name="Group 32">
            <a:extLst>
              <a:ext uri="{FF2B5EF4-FFF2-40B4-BE49-F238E27FC236}">
                <a16:creationId xmlns:a16="http://schemas.microsoft.com/office/drawing/2014/main" id="{A9177B87-984E-4053-87F3-B276223A4D13}"/>
              </a:ext>
            </a:extLst>
          </p:cNvPr>
          <p:cNvGrpSpPr/>
          <p:nvPr/>
        </p:nvGrpSpPr>
        <p:grpSpPr>
          <a:xfrm>
            <a:off x="515155" y="1342590"/>
            <a:ext cx="11252889" cy="449524"/>
            <a:chOff x="226562" y="1503344"/>
            <a:chExt cx="11709690" cy="583532"/>
          </a:xfrm>
        </p:grpSpPr>
        <p:grpSp>
          <p:nvGrpSpPr>
            <p:cNvPr id="2" name="Group 1">
              <a:extLst>
                <a:ext uri="{FF2B5EF4-FFF2-40B4-BE49-F238E27FC236}">
                  <a16:creationId xmlns:a16="http://schemas.microsoft.com/office/drawing/2014/main" id="{1D7D6C8A-EC4A-4CB1-AA84-CE8E5C6A8FDC}"/>
                </a:ext>
              </a:extLst>
            </p:cNvPr>
            <p:cNvGrpSpPr/>
            <p:nvPr/>
          </p:nvGrpSpPr>
          <p:grpSpPr>
            <a:xfrm>
              <a:off x="984485" y="1532037"/>
              <a:ext cx="10951767" cy="554839"/>
              <a:chOff x="984485" y="1532037"/>
              <a:chExt cx="10951767" cy="554839"/>
            </a:xfrm>
          </p:grpSpPr>
          <p:sp>
            <p:nvSpPr>
              <p:cNvPr id="16" name="Rectangle 15">
                <a:extLst>
                  <a:ext uri="{FF2B5EF4-FFF2-40B4-BE49-F238E27FC236}">
                    <a16:creationId xmlns:a16="http://schemas.microsoft.com/office/drawing/2014/main" id="{E3158C36-7594-4F77-9439-1014AFA345B1}"/>
                  </a:ext>
                </a:extLst>
              </p:cNvPr>
              <p:cNvSpPr/>
              <p:nvPr/>
            </p:nvSpPr>
            <p:spPr>
              <a:xfrm>
                <a:off x="984485" y="1532037"/>
                <a:ext cx="10951767" cy="554839"/>
              </a:xfrm>
              <a:prstGeom prst="rect">
                <a:avLst/>
              </a:prstGeom>
              <a:gradFill>
                <a:gsLst>
                  <a:gs pos="0">
                    <a:schemeClr val="bg1"/>
                  </a:gs>
                  <a:gs pos="86000">
                    <a:schemeClr val="bg1">
                      <a:lumMod val="9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ontent Placeholder 3"/>
              <p:cNvSpPr txBox="1">
                <a:spLocks/>
              </p:cNvSpPr>
              <p:nvPr/>
            </p:nvSpPr>
            <p:spPr>
              <a:xfrm>
                <a:off x="1077088" y="1553034"/>
                <a:ext cx="10645869" cy="505147"/>
              </a:xfrm>
              <a:prstGeom prst="rect">
                <a:avLst/>
              </a:prstGeom>
            </p:spPr>
            <p:txBody>
              <a:bodyPr lIns="91440" tIns="45720" rIns="91440" bIns="45720" anchor="t">
                <a:no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tx1"/>
                    </a:solidFill>
                    <a:latin typeface="+mn-lt"/>
                    <a:cs typeface="Segoe UI"/>
                  </a:rPr>
                  <a:t>Introduction</a:t>
                </a:r>
                <a:r>
                  <a:rPr lang="en-US" sz="2400" b="1" dirty="0">
                    <a:latin typeface="Segoe UI Semilight" panose="020B0402040204020203" pitchFamily="34" charset="0"/>
                    <a:cs typeface="Segoe UI Semilight" panose="020B0402040204020203" pitchFamily="34" charset="0"/>
                  </a:rPr>
                  <a:t> </a:t>
                </a:r>
                <a:r>
                  <a:rPr lang="en-US" sz="2400" dirty="0">
                    <a:solidFill>
                      <a:schemeClr val="tx1"/>
                    </a:solidFill>
                    <a:latin typeface="+mn-lt"/>
                    <a:cs typeface="Segoe UI"/>
                  </a:rPr>
                  <a:t>to BDD, BDD Tools</a:t>
                </a:r>
              </a:p>
            </p:txBody>
          </p:sp>
        </p:grpSp>
        <p:grpSp>
          <p:nvGrpSpPr>
            <p:cNvPr id="28" name="Group 27">
              <a:extLst>
                <a:ext uri="{FF2B5EF4-FFF2-40B4-BE49-F238E27FC236}">
                  <a16:creationId xmlns:a16="http://schemas.microsoft.com/office/drawing/2014/main" id="{86D7E16A-E69F-4CDB-8DDB-2BAFB5BF66DD}"/>
                </a:ext>
              </a:extLst>
            </p:cNvPr>
            <p:cNvGrpSpPr/>
            <p:nvPr/>
          </p:nvGrpSpPr>
          <p:grpSpPr>
            <a:xfrm>
              <a:off x="226562" y="1503344"/>
              <a:ext cx="635679" cy="583532"/>
              <a:chOff x="226562" y="1503344"/>
              <a:chExt cx="635679" cy="583532"/>
            </a:xfrm>
          </p:grpSpPr>
          <p:sp>
            <p:nvSpPr>
              <p:cNvPr id="6" name="Rectangle: Rounded Corners 5"/>
              <p:cNvSpPr/>
              <p:nvPr/>
            </p:nvSpPr>
            <p:spPr>
              <a:xfrm>
                <a:off x="226562" y="1532037"/>
                <a:ext cx="635679" cy="554839"/>
              </a:xfrm>
              <a:prstGeom prst="roundRect">
                <a:avLst/>
              </a:prstGeom>
              <a:solidFill>
                <a:srgbClr val="EA56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ontent Placeholder 3">
                <a:extLst>
                  <a:ext uri="{FF2B5EF4-FFF2-40B4-BE49-F238E27FC236}">
                    <a16:creationId xmlns:a16="http://schemas.microsoft.com/office/drawing/2014/main" id="{1EF34413-12A9-49BB-86E5-4284E70B6C2F}"/>
                  </a:ext>
                </a:extLst>
              </p:cNvPr>
              <p:cNvSpPr txBox="1">
                <a:spLocks/>
              </p:cNvSpPr>
              <p:nvPr/>
            </p:nvSpPr>
            <p:spPr>
              <a:xfrm>
                <a:off x="255748" y="1503344"/>
                <a:ext cx="577306" cy="554838"/>
              </a:xfrm>
              <a:prstGeom prst="rect">
                <a:avLst/>
              </a:prstGeom>
            </p:spPr>
            <p:txBody>
              <a:bodyPr lIns="91440" tIns="45720" rIns="91440" bIns="45720" anchor="ctr">
                <a:no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rPr>
                  <a:t>1</a:t>
                </a:r>
              </a:p>
            </p:txBody>
          </p:sp>
        </p:grpSp>
      </p:grpSp>
      <p:grpSp>
        <p:nvGrpSpPr>
          <p:cNvPr id="34" name="Group 33">
            <a:extLst>
              <a:ext uri="{FF2B5EF4-FFF2-40B4-BE49-F238E27FC236}">
                <a16:creationId xmlns:a16="http://schemas.microsoft.com/office/drawing/2014/main" id="{31D832AF-D7F3-44AF-BC57-FD33880A8204}"/>
              </a:ext>
            </a:extLst>
          </p:cNvPr>
          <p:cNvGrpSpPr/>
          <p:nvPr/>
        </p:nvGrpSpPr>
        <p:grpSpPr>
          <a:xfrm>
            <a:off x="515155" y="1902445"/>
            <a:ext cx="10914845" cy="533305"/>
            <a:chOff x="226562" y="2227311"/>
            <a:chExt cx="11496395" cy="583138"/>
          </a:xfrm>
        </p:grpSpPr>
        <p:grpSp>
          <p:nvGrpSpPr>
            <p:cNvPr id="3" name="Group 2">
              <a:extLst>
                <a:ext uri="{FF2B5EF4-FFF2-40B4-BE49-F238E27FC236}">
                  <a16:creationId xmlns:a16="http://schemas.microsoft.com/office/drawing/2014/main" id="{A9081000-E56D-4DFD-B5FE-307E38CE4353}"/>
                </a:ext>
              </a:extLst>
            </p:cNvPr>
            <p:cNvGrpSpPr/>
            <p:nvPr/>
          </p:nvGrpSpPr>
          <p:grpSpPr>
            <a:xfrm>
              <a:off x="952094" y="2255610"/>
              <a:ext cx="10770863" cy="554839"/>
              <a:chOff x="952094" y="2255610"/>
              <a:chExt cx="10770863" cy="554839"/>
            </a:xfrm>
          </p:grpSpPr>
          <p:sp>
            <p:nvSpPr>
              <p:cNvPr id="18" name="Rectangle 17">
                <a:extLst>
                  <a:ext uri="{FF2B5EF4-FFF2-40B4-BE49-F238E27FC236}">
                    <a16:creationId xmlns:a16="http://schemas.microsoft.com/office/drawing/2014/main" id="{578C3400-D22C-4DFD-B7C6-A3B5782631C3}"/>
                  </a:ext>
                </a:extLst>
              </p:cNvPr>
              <p:cNvSpPr/>
              <p:nvPr/>
            </p:nvSpPr>
            <p:spPr>
              <a:xfrm>
                <a:off x="952094" y="2255610"/>
                <a:ext cx="10738471" cy="554839"/>
              </a:xfrm>
              <a:prstGeom prst="rect">
                <a:avLst/>
              </a:prstGeom>
              <a:gradFill>
                <a:gsLst>
                  <a:gs pos="0">
                    <a:schemeClr val="bg1"/>
                  </a:gs>
                  <a:gs pos="50000">
                    <a:schemeClr val="bg1">
                      <a:lumMod val="9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ntent Placeholder 3"/>
              <p:cNvSpPr txBox="1">
                <a:spLocks/>
              </p:cNvSpPr>
              <p:nvPr/>
            </p:nvSpPr>
            <p:spPr>
              <a:xfrm>
                <a:off x="1077088" y="2276607"/>
                <a:ext cx="10645869" cy="505147"/>
              </a:xfrm>
              <a:prstGeom prst="rect">
                <a:avLst/>
              </a:prstGeom>
            </p:spPr>
            <p:txBody>
              <a:bodyPr lIns="91440" tIns="45720" rIns="91440" bIns="45720" anchor="t">
                <a:noAutofit/>
              </a:bodyPr>
              <a:lstStyle>
                <a:lvl1pPr marL="0" indent="0" algn="l" defTabSz="914400" rtl="0" eaLnBrk="1" latinLnBrk="0" hangingPunct="1">
                  <a:lnSpc>
                    <a:spcPct val="120000"/>
                  </a:lnSpc>
                  <a:spcBef>
                    <a:spcPts val="1000"/>
                  </a:spcBef>
                  <a:buClr>
                    <a:srgbClr val="57A0D3"/>
                  </a:buClr>
                  <a:buFontTx/>
                  <a:buNone/>
                  <a:defRPr sz="2400" kern="1200" baseline="0">
                    <a:solidFill>
                      <a:srgbClr val="62656A"/>
                    </a:solidFill>
                    <a:latin typeface="+mn-lt"/>
                    <a:ea typeface="+mn-ea"/>
                    <a:cs typeface="Segoe UI" panose="020B05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cs typeface="Segoe UI"/>
                  </a:rPr>
                  <a:t>Feature File, Step Definition File</a:t>
                </a:r>
                <a:endParaRPr lang="en-US" dirty="0">
                  <a:solidFill>
                    <a:schemeClr val="tx1"/>
                  </a:solidFill>
                </a:endParaRPr>
              </a:p>
            </p:txBody>
          </p:sp>
        </p:grpSp>
        <p:grpSp>
          <p:nvGrpSpPr>
            <p:cNvPr id="29" name="Group 28">
              <a:extLst>
                <a:ext uri="{FF2B5EF4-FFF2-40B4-BE49-F238E27FC236}">
                  <a16:creationId xmlns:a16="http://schemas.microsoft.com/office/drawing/2014/main" id="{F2BA6512-70F6-4C95-A890-E1B4971DD9C8}"/>
                </a:ext>
              </a:extLst>
            </p:cNvPr>
            <p:cNvGrpSpPr/>
            <p:nvPr/>
          </p:nvGrpSpPr>
          <p:grpSpPr>
            <a:xfrm>
              <a:off x="226562" y="2227311"/>
              <a:ext cx="650194" cy="583138"/>
              <a:chOff x="226562" y="2227311"/>
              <a:chExt cx="650194" cy="583138"/>
            </a:xfrm>
          </p:grpSpPr>
          <p:sp>
            <p:nvSpPr>
              <p:cNvPr id="7" name="Rectangle: Rounded Corners 6"/>
              <p:cNvSpPr/>
              <p:nvPr/>
            </p:nvSpPr>
            <p:spPr>
              <a:xfrm>
                <a:off x="226562" y="2255610"/>
                <a:ext cx="635679" cy="554839"/>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ntent Placeholder 3">
                <a:extLst>
                  <a:ext uri="{FF2B5EF4-FFF2-40B4-BE49-F238E27FC236}">
                    <a16:creationId xmlns:a16="http://schemas.microsoft.com/office/drawing/2014/main" id="{3E9FD06D-C8FB-43E7-A8D1-17CD018B0209}"/>
                  </a:ext>
                </a:extLst>
              </p:cNvPr>
              <p:cNvSpPr txBox="1">
                <a:spLocks/>
              </p:cNvSpPr>
              <p:nvPr/>
            </p:nvSpPr>
            <p:spPr>
              <a:xfrm>
                <a:off x="241077" y="2227311"/>
                <a:ext cx="635679" cy="554838"/>
              </a:xfrm>
              <a:prstGeom prst="rect">
                <a:avLst/>
              </a:prstGeom>
            </p:spPr>
            <p:txBody>
              <a:bodyPr lIns="91440" tIns="45720" rIns="91440" bIns="45720" anchor="ctr">
                <a:no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rPr>
                  <a:t>2</a:t>
                </a:r>
              </a:p>
            </p:txBody>
          </p:sp>
        </p:grpSp>
      </p:grpSp>
      <p:grpSp>
        <p:nvGrpSpPr>
          <p:cNvPr id="35" name="Group 34">
            <a:extLst>
              <a:ext uri="{FF2B5EF4-FFF2-40B4-BE49-F238E27FC236}">
                <a16:creationId xmlns:a16="http://schemas.microsoft.com/office/drawing/2014/main" id="{97F891E3-1063-4C42-9BFE-E5A62B3CBD9C}"/>
              </a:ext>
            </a:extLst>
          </p:cNvPr>
          <p:cNvGrpSpPr/>
          <p:nvPr/>
        </p:nvGrpSpPr>
        <p:grpSpPr>
          <a:xfrm>
            <a:off x="515155" y="5597354"/>
            <a:ext cx="11567099" cy="507424"/>
            <a:chOff x="226562" y="2960143"/>
            <a:chExt cx="11496395" cy="573879"/>
          </a:xfrm>
        </p:grpSpPr>
        <p:grpSp>
          <p:nvGrpSpPr>
            <p:cNvPr id="4" name="Group 3">
              <a:extLst>
                <a:ext uri="{FF2B5EF4-FFF2-40B4-BE49-F238E27FC236}">
                  <a16:creationId xmlns:a16="http://schemas.microsoft.com/office/drawing/2014/main" id="{B9B800D2-96C2-47AC-8BF1-ECED57579ECB}"/>
                </a:ext>
              </a:extLst>
            </p:cNvPr>
            <p:cNvGrpSpPr/>
            <p:nvPr/>
          </p:nvGrpSpPr>
          <p:grpSpPr>
            <a:xfrm>
              <a:off x="984486" y="2979183"/>
              <a:ext cx="10738471" cy="554839"/>
              <a:chOff x="984486" y="2979183"/>
              <a:chExt cx="10738471" cy="554839"/>
            </a:xfrm>
          </p:grpSpPr>
          <p:sp>
            <p:nvSpPr>
              <p:cNvPr id="19" name="Rectangle 18">
                <a:extLst>
                  <a:ext uri="{FF2B5EF4-FFF2-40B4-BE49-F238E27FC236}">
                    <a16:creationId xmlns:a16="http://schemas.microsoft.com/office/drawing/2014/main" id="{6D4D2280-0B8C-4382-9332-B81DD3DA4EFC}"/>
                  </a:ext>
                </a:extLst>
              </p:cNvPr>
              <p:cNvSpPr/>
              <p:nvPr/>
            </p:nvSpPr>
            <p:spPr>
              <a:xfrm>
                <a:off x="984486" y="2979183"/>
                <a:ext cx="9822060" cy="554839"/>
              </a:xfrm>
              <a:prstGeom prst="rect">
                <a:avLst/>
              </a:prstGeom>
              <a:gradFill>
                <a:gsLst>
                  <a:gs pos="0">
                    <a:schemeClr val="bg1"/>
                  </a:gs>
                  <a:gs pos="46000">
                    <a:schemeClr val="bg1">
                      <a:lumMod val="9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ntent Placeholder 3"/>
              <p:cNvSpPr txBox="1">
                <a:spLocks/>
              </p:cNvSpPr>
              <p:nvPr/>
            </p:nvSpPr>
            <p:spPr>
              <a:xfrm>
                <a:off x="1077088" y="3000180"/>
                <a:ext cx="10645869" cy="505147"/>
              </a:xfrm>
              <a:prstGeom prst="rect">
                <a:avLst/>
              </a:prstGeom>
            </p:spPr>
            <p:txBody>
              <a:bodyPr lIns="91440" tIns="45720" rIns="91440" bIns="45720" anchor="t">
                <a:noAutofit/>
              </a:bodyPr>
              <a:lstStyle>
                <a:lvl1pPr marL="0" indent="0" algn="l" defTabSz="914400" rtl="0" eaLnBrk="1" latinLnBrk="0" hangingPunct="1">
                  <a:lnSpc>
                    <a:spcPct val="120000"/>
                  </a:lnSpc>
                  <a:spcBef>
                    <a:spcPts val="1000"/>
                  </a:spcBef>
                  <a:buClr>
                    <a:srgbClr val="57A0D3"/>
                  </a:buClr>
                  <a:buFontTx/>
                  <a:buNone/>
                  <a:defRPr sz="2400" kern="1200" baseline="0">
                    <a:solidFill>
                      <a:srgbClr val="62656A"/>
                    </a:solidFill>
                    <a:latin typeface="+mn-lt"/>
                    <a:ea typeface="+mn-ea"/>
                    <a:cs typeface="Segoe UI" panose="020B05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solidFill>
                      <a:schemeClr val="tx1"/>
                    </a:solidFill>
                  </a:rPr>
                  <a:t>SpecFlow+Living</a:t>
                </a:r>
                <a:r>
                  <a:rPr lang="en-US" dirty="0">
                    <a:solidFill>
                      <a:schemeClr val="tx1"/>
                    </a:solidFill>
                  </a:rPr>
                  <a:t> Doc Generator</a:t>
                </a:r>
              </a:p>
            </p:txBody>
          </p:sp>
        </p:grpSp>
        <p:grpSp>
          <p:nvGrpSpPr>
            <p:cNvPr id="30" name="Group 29">
              <a:extLst>
                <a:ext uri="{FF2B5EF4-FFF2-40B4-BE49-F238E27FC236}">
                  <a16:creationId xmlns:a16="http://schemas.microsoft.com/office/drawing/2014/main" id="{BC16E123-203B-4839-9A1E-8EA7E46A3DEB}"/>
                </a:ext>
              </a:extLst>
            </p:cNvPr>
            <p:cNvGrpSpPr/>
            <p:nvPr/>
          </p:nvGrpSpPr>
          <p:grpSpPr>
            <a:xfrm>
              <a:off x="226562" y="2960143"/>
              <a:ext cx="650194" cy="573879"/>
              <a:chOff x="226562" y="2960143"/>
              <a:chExt cx="650194" cy="573879"/>
            </a:xfrm>
          </p:grpSpPr>
          <p:sp>
            <p:nvSpPr>
              <p:cNvPr id="8" name="Rectangle: Rounded Corners 7"/>
              <p:cNvSpPr/>
              <p:nvPr/>
            </p:nvSpPr>
            <p:spPr>
              <a:xfrm>
                <a:off x="226562" y="2979183"/>
                <a:ext cx="635679" cy="554839"/>
              </a:xfrm>
              <a:prstGeom prst="roundRect">
                <a:avLst/>
              </a:prstGeom>
              <a:solidFill>
                <a:srgbClr val="F588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Content Placeholder 3">
                <a:extLst>
                  <a:ext uri="{FF2B5EF4-FFF2-40B4-BE49-F238E27FC236}">
                    <a16:creationId xmlns:a16="http://schemas.microsoft.com/office/drawing/2014/main" id="{77CF3C42-7572-464E-A6A6-2DE4DCB0589C}"/>
                  </a:ext>
                </a:extLst>
              </p:cNvPr>
              <p:cNvSpPr txBox="1">
                <a:spLocks/>
              </p:cNvSpPr>
              <p:nvPr/>
            </p:nvSpPr>
            <p:spPr>
              <a:xfrm>
                <a:off x="241077" y="2960143"/>
                <a:ext cx="635679" cy="554838"/>
              </a:xfrm>
              <a:prstGeom prst="rect">
                <a:avLst/>
              </a:prstGeom>
            </p:spPr>
            <p:txBody>
              <a:bodyPr lIns="91440" tIns="45720" rIns="91440" bIns="45720" anchor="ctr">
                <a:no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rPr>
                  <a:t>8</a:t>
                </a:r>
              </a:p>
            </p:txBody>
          </p:sp>
        </p:grpSp>
      </p:grpSp>
      <p:grpSp>
        <p:nvGrpSpPr>
          <p:cNvPr id="36" name="Group 35">
            <a:extLst>
              <a:ext uri="{FF2B5EF4-FFF2-40B4-BE49-F238E27FC236}">
                <a16:creationId xmlns:a16="http://schemas.microsoft.com/office/drawing/2014/main" id="{6E3B2DE8-051A-4058-9BE1-428B4B8323DA}"/>
              </a:ext>
            </a:extLst>
          </p:cNvPr>
          <p:cNvGrpSpPr/>
          <p:nvPr/>
        </p:nvGrpSpPr>
        <p:grpSpPr>
          <a:xfrm>
            <a:off x="515155" y="3216665"/>
            <a:ext cx="11496395" cy="487725"/>
            <a:chOff x="226562" y="3683197"/>
            <a:chExt cx="11665954" cy="574398"/>
          </a:xfrm>
        </p:grpSpPr>
        <p:grpSp>
          <p:nvGrpSpPr>
            <p:cNvPr id="11" name="Group 10">
              <a:extLst>
                <a:ext uri="{FF2B5EF4-FFF2-40B4-BE49-F238E27FC236}">
                  <a16:creationId xmlns:a16="http://schemas.microsoft.com/office/drawing/2014/main" id="{FE594342-46CD-4527-984D-22523FC07697}"/>
                </a:ext>
              </a:extLst>
            </p:cNvPr>
            <p:cNvGrpSpPr/>
            <p:nvPr/>
          </p:nvGrpSpPr>
          <p:grpSpPr>
            <a:xfrm>
              <a:off x="984486" y="3702756"/>
              <a:ext cx="10908030" cy="554839"/>
              <a:chOff x="984486" y="3702756"/>
              <a:chExt cx="10908030" cy="554839"/>
            </a:xfrm>
          </p:grpSpPr>
          <p:sp>
            <p:nvSpPr>
              <p:cNvPr id="20" name="Rectangle 19">
                <a:extLst>
                  <a:ext uri="{FF2B5EF4-FFF2-40B4-BE49-F238E27FC236}">
                    <a16:creationId xmlns:a16="http://schemas.microsoft.com/office/drawing/2014/main" id="{B0B254B8-68CA-478B-BB91-6E97DB6C697E}"/>
                  </a:ext>
                </a:extLst>
              </p:cNvPr>
              <p:cNvSpPr/>
              <p:nvPr/>
            </p:nvSpPr>
            <p:spPr>
              <a:xfrm>
                <a:off x="984486" y="3702756"/>
                <a:ext cx="10908030" cy="554839"/>
              </a:xfrm>
              <a:prstGeom prst="rect">
                <a:avLst/>
              </a:prstGeom>
              <a:gradFill>
                <a:gsLst>
                  <a:gs pos="0">
                    <a:schemeClr val="bg1">
                      <a:alpha val="57000"/>
                    </a:schemeClr>
                  </a:gs>
                  <a:gs pos="50000">
                    <a:schemeClr val="bg1">
                      <a:lumMod val="9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ntent Placeholder 3"/>
              <p:cNvSpPr txBox="1">
                <a:spLocks/>
              </p:cNvSpPr>
              <p:nvPr/>
            </p:nvSpPr>
            <p:spPr>
              <a:xfrm>
                <a:off x="1077088" y="3727601"/>
                <a:ext cx="10645869" cy="505147"/>
              </a:xfrm>
              <a:prstGeom prst="rect">
                <a:avLst/>
              </a:prstGeom>
            </p:spPr>
            <p:txBody>
              <a:bodyPr lIns="91440" tIns="45720" rIns="91440" bIns="45720" anchor="t">
                <a:noAutofit/>
              </a:bodyPr>
              <a:lstStyle>
                <a:lvl1pPr marL="0" indent="0" algn="l" defTabSz="914400" rtl="0" eaLnBrk="1" latinLnBrk="0" hangingPunct="1">
                  <a:lnSpc>
                    <a:spcPct val="120000"/>
                  </a:lnSpc>
                  <a:spcBef>
                    <a:spcPts val="1000"/>
                  </a:spcBef>
                  <a:buClr>
                    <a:srgbClr val="57A0D3"/>
                  </a:buClr>
                  <a:buFontTx/>
                  <a:buNone/>
                  <a:defRPr sz="2400" kern="1200" baseline="0">
                    <a:solidFill>
                      <a:srgbClr val="62656A"/>
                    </a:solidFill>
                    <a:latin typeface="+mn-lt"/>
                    <a:ea typeface="+mn-ea"/>
                    <a:cs typeface="Segoe UI" panose="020B05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Hooks - Execution Order, Tag Scoping</a:t>
                </a:r>
              </a:p>
            </p:txBody>
          </p:sp>
        </p:grpSp>
        <p:grpSp>
          <p:nvGrpSpPr>
            <p:cNvPr id="31" name="Group 30">
              <a:extLst>
                <a:ext uri="{FF2B5EF4-FFF2-40B4-BE49-F238E27FC236}">
                  <a16:creationId xmlns:a16="http://schemas.microsoft.com/office/drawing/2014/main" id="{3289B13C-4326-4740-8615-82E35820A0D7}"/>
                </a:ext>
              </a:extLst>
            </p:cNvPr>
            <p:cNvGrpSpPr/>
            <p:nvPr/>
          </p:nvGrpSpPr>
          <p:grpSpPr>
            <a:xfrm>
              <a:off x="226562" y="3683197"/>
              <a:ext cx="650194" cy="574398"/>
              <a:chOff x="226562" y="3683197"/>
              <a:chExt cx="650194" cy="574398"/>
            </a:xfrm>
          </p:grpSpPr>
          <p:sp>
            <p:nvSpPr>
              <p:cNvPr id="9" name="Rectangle: Rounded Corners 8"/>
              <p:cNvSpPr/>
              <p:nvPr/>
            </p:nvSpPr>
            <p:spPr>
              <a:xfrm>
                <a:off x="226562" y="3702756"/>
                <a:ext cx="635679" cy="554839"/>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ontent Placeholder 3">
                <a:extLst>
                  <a:ext uri="{FF2B5EF4-FFF2-40B4-BE49-F238E27FC236}">
                    <a16:creationId xmlns:a16="http://schemas.microsoft.com/office/drawing/2014/main" id="{55189180-EDA9-4870-99F1-C0D04768DB56}"/>
                  </a:ext>
                </a:extLst>
              </p:cNvPr>
              <p:cNvSpPr txBox="1">
                <a:spLocks/>
              </p:cNvSpPr>
              <p:nvPr/>
            </p:nvSpPr>
            <p:spPr>
              <a:xfrm>
                <a:off x="241077" y="3683197"/>
                <a:ext cx="635679" cy="554838"/>
              </a:xfrm>
              <a:prstGeom prst="rect">
                <a:avLst/>
              </a:prstGeom>
            </p:spPr>
            <p:txBody>
              <a:bodyPr lIns="91440" tIns="45720" rIns="91440" bIns="45720" anchor="ctr">
                <a:no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latin typeface="Segoe UI Semilight"/>
                    <a:cs typeface="Segoe UI Semilight"/>
                  </a:rPr>
                  <a:t>4</a:t>
                </a:r>
                <a:endParaRPr lang="en-US" sz="3200" dirty="0">
                  <a:solidFill>
                    <a:schemeClr val="bg1"/>
                  </a:solidFill>
                </a:endParaRPr>
              </a:p>
            </p:txBody>
          </p:sp>
        </p:grpSp>
      </p:grpSp>
      <p:grpSp>
        <p:nvGrpSpPr>
          <p:cNvPr id="37" name="Group 36">
            <a:extLst>
              <a:ext uri="{FF2B5EF4-FFF2-40B4-BE49-F238E27FC236}">
                <a16:creationId xmlns:a16="http://schemas.microsoft.com/office/drawing/2014/main" id="{46B9B72F-FFA8-464F-8FA8-A5FEF92E09CF}"/>
              </a:ext>
            </a:extLst>
          </p:cNvPr>
          <p:cNvGrpSpPr/>
          <p:nvPr/>
        </p:nvGrpSpPr>
        <p:grpSpPr>
          <a:xfrm>
            <a:off x="515155" y="3865515"/>
            <a:ext cx="11452634" cy="485486"/>
            <a:chOff x="226562" y="4397619"/>
            <a:chExt cx="11496395" cy="583549"/>
          </a:xfrm>
        </p:grpSpPr>
        <p:grpSp>
          <p:nvGrpSpPr>
            <p:cNvPr id="27" name="Group 26">
              <a:extLst>
                <a:ext uri="{FF2B5EF4-FFF2-40B4-BE49-F238E27FC236}">
                  <a16:creationId xmlns:a16="http://schemas.microsoft.com/office/drawing/2014/main" id="{63F67F33-6858-4411-8C62-DD91F535C53C}"/>
                </a:ext>
              </a:extLst>
            </p:cNvPr>
            <p:cNvGrpSpPr/>
            <p:nvPr/>
          </p:nvGrpSpPr>
          <p:grpSpPr>
            <a:xfrm>
              <a:off x="984485" y="4426329"/>
              <a:ext cx="10738472" cy="554839"/>
              <a:chOff x="984485" y="4426329"/>
              <a:chExt cx="10738472" cy="554839"/>
            </a:xfrm>
          </p:grpSpPr>
          <p:sp>
            <p:nvSpPr>
              <p:cNvPr id="21" name="Rectangle 20">
                <a:extLst>
                  <a:ext uri="{FF2B5EF4-FFF2-40B4-BE49-F238E27FC236}">
                    <a16:creationId xmlns:a16="http://schemas.microsoft.com/office/drawing/2014/main" id="{2546FF9F-7463-4004-81AF-3BC237FAB204}"/>
                  </a:ext>
                </a:extLst>
              </p:cNvPr>
              <p:cNvSpPr/>
              <p:nvPr/>
            </p:nvSpPr>
            <p:spPr>
              <a:xfrm>
                <a:off x="984485" y="4426329"/>
                <a:ext cx="10237697" cy="554839"/>
              </a:xfrm>
              <a:prstGeom prst="rect">
                <a:avLst/>
              </a:prstGeom>
              <a:gradFill>
                <a:gsLst>
                  <a:gs pos="0">
                    <a:schemeClr val="bg1">
                      <a:alpha val="64000"/>
                    </a:schemeClr>
                  </a:gs>
                  <a:gs pos="82000">
                    <a:schemeClr val="bg1">
                      <a:lumMod val="9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3"/>
              <p:cNvSpPr txBox="1">
                <a:spLocks/>
              </p:cNvSpPr>
              <p:nvPr/>
            </p:nvSpPr>
            <p:spPr>
              <a:xfrm>
                <a:off x="1077088" y="4426329"/>
                <a:ext cx="10645869" cy="505147"/>
              </a:xfrm>
              <a:prstGeom prst="rect">
                <a:avLst/>
              </a:prstGeom>
            </p:spPr>
            <p:txBody>
              <a:bodyPr>
                <a:noAutofit/>
              </a:bodyPr>
              <a:lstStyle>
                <a:lvl1pPr marL="0" indent="0" algn="l" defTabSz="914400" rtl="0" eaLnBrk="1" latinLnBrk="0" hangingPunct="1">
                  <a:lnSpc>
                    <a:spcPct val="120000"/>
                  </a:lnSpc>
                  <a:spcBef>
                    <a:spcPts val="1000"/>
                  </a:spcBef>
                  <a:buClr>
                    <a:srgbClr val="57A0D3"/>
                  </a:buClr>
                  <a:buFontTx/>
                  <a:buNone/>
                  <a:defRPr sz="2400" kern="1200" baseline="0">
                    <a:solidFill>
                      <a:srgbClr val="62656A"/>
                    </a:solidFill>
                    <a:latin typeface="+mn-lt"/>
                    <a:ea typeface="+mn-ea"/>
                    <a:cs typeface="Segoe UI" panose="020B05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Step Argument Transformation</a:t>
                </a:r>
              </a:p>
            </p:txBody>
          </p:sp>
        </p:grpSp>
        <p:grpSp>
          <p:nvGrpSpPr>
            <p:cNvPr id="32" name="Group 31">
              <a:extLst>
                <a:ext uri="{FF2B5EF4-FFF2-40B4-BE49-F238E27FC236}">
                  <a16:creationId xmlns:a16="http://schemas.microsoft.com/office/drawing/2014/main" id="{BB2D03A9-FA8C-41EA-B140-020886C63652}"/>
                </a:ext>
              </a:extLst>
            </p:cNvPr>
            <p:cNvGrpSpPr/>
            <p:nvPr/>
          </p:nvGrpSpPr>
          <p:grpSpPr>
            <a:xfrm>
              <a:off x="226562" y="4397619"/>
              <a:ext cx="650194" cy="583549"/>
              <a:chOff x="226562" y="4397619"/>
              <a:chExt cx="650194" cy="583549"/>
            </a:xfrm>
          </p:grpSpPr>
          <p:sp>
            <p:nvSpPr>
              <p:cNvPr id="10" name="Rectangle: Rounded Corners 9"/>
              <p:cNvSpPr/>
              <p:nvPr/>
            </p:nvSpPr>
            <p:spPr>
              <a:xfrm>
                <a:off x="226562" y="4426329"/>
                <a:ext cx="635679" cy="554839"/>
              </a:xfrm>
              <a:prstGeom prst="roundRect">
                <a:avLst/>
              </a:prstGeom>
              <a:solidFill>
                <a:srgbClr val="81C2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ontent Placeholder 3">
                <a:extLst>
                  <a:ext uri="{FF2B5EF4-FFF2-40B4-BE49-F238E27FC236}">
                    <a16:creationId xmlns:a16="http://schemas.microsoft.com/office/drawing/2014/main" id="{9FBB7493-E12F-491B-8674-709BB496FB9F}"/>
                  </a:ext>
                </a:extLst>
              </p:cNvPr>
              <p:cNvSpPr txBox="1">
                <a:spLocks/>
              </p:cNvSpPr>
              <p:nvPr/>
            </p:nvSpPr>
            <p:spPr>
              <a:xfrm>
                <a:off x="241077" y="4397619"/>
                <a:ext cx="635679" cy="554838"/>
              </a:xfrm>
              <a:prstGeom prst="rect">
                <a:avLst/>
              </a:prstGeom>
            </p:spPr>
            <p:txBody>
              <a:bodyPr lIns="91440" tIns="45720" rIns="91440" bIns="45720" anchor="ctr">
                <a:no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rPr>
                  <a:t>5</a:t>
                </a:r>
              </a:p>
            </p:txBody>
          </p:sp>
        </p:grpSp>
      </p:grpSp>
      <p:grpSp>
        <p:nvGrpSpPr>
          <p:cNvPr id="40" name="Group 39">
            <a:extLst>
              <a:ext uri="{FF2B5EF4-FFF2-40B4-BE49-F238E27FC236}">
                <a16:creationId xmlns:a16="http://schemas.microsoft.com/office/drawing/2014/main" id="{FB6F0449-8C10-4660-B9B4-97123C34F150}"/>
              </a:ext>
            </a:extLst>
          </p:cNvPr>
          <p:cNvGrpSpPr/>
          <p:nvPr/>
        </p:nvGrpSpPr>
        <p:grpSpPr>
          <a:xfrm>
            <a:off x="515155" y="4470282"/>
            <a:ext cx="11552219" cy="490588"/>
            <a:chOff x="226562" y="5112041"/>
            <a:chExt cx="11496395" cy="583549"/>
          </a:xfrm>
        </p:grpSpPr>
        <p:sp>
          <p:nvSpPr>
            <p:cNvPr id="41" name="Rectangle: Rounded Corners 40">
              <a:extLst>
                <a:ext uri="{FF2B5EF4-FFF2-40B4-BE49-F238E27FC236}">
                  <a16:creationId xmlns:a16="http://schemas.microsoft.com/office/drawing/2014/main" id="{11C9C964-F745-4B3D-AEBF-F032C9C73D75}"/>
                </a:ext>
              </a:extLst>
            </p:cNvPr>
            <p:cNvSpPr/>
            <p:nvPr/>
          </p:nvSpPr>
          <p:spPr>
            <a:xfrm>
              <a:off x="226562" y="5140751"/>
              <a:ext cx="635679" cy="554839"/>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29C96B6B-10EE-433C-88BD-2CCB4A726507}"/>
                </a:ext>
              </a:extLst>
            </p:cNvPr>
            <p:cNvGrpSpPr/>
            <p:nvPr/>
          </p:nvGrpSpPr>
          <p:grpSpPr>
            <a:xfrm>
              <a:off x="984485" y="5140751"/>
              <a:ext cx="10738472" cy="554839"/>
              <a:chOff x="984485" y="4426329"/>
              <a:chExt cx="10738472" cy="554839"/>
            </a:xfrm>
          </p:grpSpPr>
          <p:sp>
            <p:nvSpPr>
              <p:cNvPr id="43" name="Rectangle 42">
                <a:extLst>
                  <a:ext uri="{FF2B5EF4-FFF2-40B4-BE49-F238E27FC236}">
                    <a16:creationId xmlns:a16="http://schemas.microsoft.com/office/drawing/2014/main" id="{1F9C9150-3631-4F7A-A324-7C9EB3D7C7A0}"/>
                  </a:ext>
                </a:extLst>
              </p:cNvPr>
              <p:cNvSpPr/>
              <p:nvPr/>
            </p:nvSpPr>
            <p:spPr>
              <a:xfrm>
                <a:off x="984485" y="4426329"/>
                <a:ext cx="10237697" cy="554839"/>
              </a:xfrm>
              <a:prstGeom prst="rect">
                <a:avLst/>
              </a:prstGeom>
              <a:gradFill>
                <a:gsLst>
                  <a:gs pos="0">
                    <a:schemeClr val="bg1">
                      <a:alpha val="64000"/>
                    </a:schemeClr>
                  </a:gs>
                  <a:gs pos="82000">
                    <a:schemeClr val="bg1">
                      <a:lumMod val="9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Content Placeholder 3">
                <a:extLst>
                  <a:ext uri="{FF2B5EF4-FFF2-40B4-BE49-F238E27FC236}">
                    <a16:creationId xmlns:a16="http://schemas.microsoft.com/office/drawing/2014/main" id="{318E90E0-556D-40DD-8958-BFF5C41D0C23}"/>
                  </a:ext>
                </a:extLst>
              </p:cNvPr>
              <p:cNvSpPr txBox="1">
                <a:spLocks/>
              </p:cNvSpPr>
              <p:nvPr/>
            </p:nvSpPr>
            <p:spPr>
              <a:xfrm>
                <a:off x="1077088" y="4426329"/>
                <a:ext cx="10645869" cy="505147"/>
              </a:xfrm>
              <a:prstGeom prst="rect">
                <a:avLst/>
              </a:prstGeom>
            </p:spPr>
            <p:txBody>
              <a:bodyPr>
                <a:noAutofit/>
              </a:bodyPr>
              <a:lstStyle>
                <a:lvl1pPr marL="0" indent="0" algn="l" defTabSz="914400" rtl="0" eaLnBrk="1" latinLnBrk="0" hangingPunct="1">
                  <a:lnSpc>
                    <a:spcPct val="120000"/>
                  </a:lnSpc>
                  <a:spcBef>
                    <a:spcPts val="1000"/>
                  </a:spcBef>
                  <a:buClr>
                    <a:srgbClr val="57A0D3"/>
                  </a:buClr>
                  <a:buFontTx/>
                  <a:buNone/>
                  <a:defRPr sz="2400" kern="1200" baseline="0">
                    <a:solidFill>
                      <a:srgbClr val="62656A"/>
                    </a:solidFill>
                    <a:latin typeface="+mn-lt"/>
                    <a:ea typeface="+mn-ea"/>
                    <a:cs typeface="Segoe UI" panose="020B05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Assist Helpers – </a:t>
                </a:r>
                <a:r>
                  <a:rPr lang="en-US" dirty="0" err="1">
                    <a:solidFill>
                      <a:schemeClr val="tx1"/>
                    </a:solidFill>
                  </a:rPr>
                  <a:t>CreateInstance</a:t>
                </a:r>
                <a:r>
                  <a:rPr lang="en-US" dirty="0">
                    <a:solidFill>
                      <a:schemeClr val="tx1"/>
                    </a:solidFill>
                  </a:rPr>
                  <a:t>, </a:t>
                </a:r>
                <a:r>
                  <a:rPr lang="en-US" dirty="0" err="1">
                    <a:solidFill>
                      <a:schemeClr val="tx1"/>
                    </a:solidFill>
                  </a:rPr>
                  <a:t>CreateSet</a:t>
                </a:r>
                <a:endParaRPr lang="en-US" dirty="0">
                  <a:solidFill>
                    <a:schemeClr val="tx1"/>
                  </a:solidFill>
                </a:endParaRPr>
              </a:p>
            </p:txBody>
          </p:sp>
        </p:grpSp>
        <p:sp>
          <p:nvSpPr>
            <p:cNvPr id="42" name="Content Placeholder 3">
              <a:extLst>
                <a:ext uri="{FF2B5EF4-FFF2-40B4-BE49-F238E27FC236}">
                  <a16:creationId xmlns:a16="http://schemas.microsoft.com/office/drawing/2014/main" id="{C271C271-2AD7-4E7A-8A76-12FBA972124B}"/>
                </a:ext>
              </a:extLst>
            </p:cNvPr>
            <p:cNvSpPr txBox="1">
              <a:spLocks/>
            </p:cNvSpPr>
            <p:nvPr/>
          </p:nvSpPr>
          <p:spPr>
            <a:xfrm>
              <a:off x="241077" y="5112041"/>
              <a:ext cx="635679" cy="554838"/>
            </a:xfrm>
            <a:prstGeom prst="rect">
              <a:avLst/>
            </a:prstGeom>
          </p:spPr>
          <p:txBody>
            <a:bodyPr lIns="91440" tIns="45720" rIns="91440" bIns="45720" anchor="ctr">
              <a:no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rPr>
                <a:t>6</a:t>
              </a:r>
            </a:p>
          </p:txBody>
        </p:sp>
      </p:grpSp>
      <p:grpSp>
        <p:nvGrpSpPr>
          <p:cNvPr id="45" name="Group 44">
            <a:extLst>
              <a:ext uri="{FF2B5EF4-FFF2-40B4-BE49-F238E27FC236}">
                <a16:creationId xmlns:a16="http://schemas.microsoft.com/office/drawing/2014/main" id="{2FF7481B-9D63-4DD7-9CD9-2C09514DD77A}"/>
              </a:ext>
            </a:extLst>
          </p:cNvPr>
          <p:cNvGrpSpPr/>
          <p:nvPr/>
        </p:nvGrpSpPr>
        <p:grpSpPr>
          <a:xfrm>
            <a:off x="515155" y="5051317"/>
            <a:ext cx="11513956" cy="490588"/>
            <a:chOff x="226562" y="2227311"/>
            <a:chExt cx="11496395" cy="583138"/>
          </a:xfrm>
        </p:grpSpPr>
        <p:grpSp>
          <p:nvGrpSpPr>
            <p:cNvPr id="46" name="Group 45">
              <a:extLst>
                <a:ext uri="{FF2B5EF4-FFF2-40B4-BE49-F238E27FC236}">
                  <a16:creationId xmlns:a16="http://schemas.microsoft.com/office/drawing/2014/main" id="{AACBDEA0-6F29-410F-A926-9945EDBA5E1F}"/>
                </a:ext>
              </a:extLst>
            </p:cNvPr>
            <p:cNvGrpSpPr/>
            <p:nvPr/>
          </p:nvGrpSpPr>
          <p:grpSpPr>
            <a:xfrm>
              <a:off x="952094" y="2255610"/>
              <a:ext cx="10770863" cy="554839"/>
              <a:chOff x="952094" y="2255610"/>
              <a:chExt cx="10770863" cy="554839"/>
            </a:xfrm>
          </p:grpSpPr>
          <p:sp>
            <p:nvSpPr>
              <p:cNvPr id="50" name="Rectangle 49">
                <a:extLst>
                  <a:ext uri="{FF2B5EF4-FFF2-40B4-BE49-F238E27FC236}">
                    <a16:creationId xmlns:a16="http://schemas.microsoft.com/office/drawing/2014/main" id="{79FF62A0-57A8-4DF9-834E-C7975EF9BABC}"/>
                  </a:ext>
                </a:extLst>
              </p:cNvPr>
              <p:cNvSpPr/>
              <p:nvPr/>
            </p:nvSpPr>
            <p:spPr>
              <a:xfrm>
                <a:off x="952094" y="2255610"/>
                <a:ext cx="10738471" cy="554839"/>
              </a:xfrm>
              <a:prstGeom prst="rect">
                <a:avLst/>
              </a:prstGeom>
              <a:gradFill>
                <a:gsLst>
                  <a:gs pos="0">
                    <a:schemeClr val="bg1"/>
                  </a:gs>
                  <a:gs pos="50000">
                    <a:schemeClr val="bg1">
                      <a:lumMod val="9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Content Placeholder 3">
                <a:extLst>
                  <a:ext uri="{FF2B5EF4-FFF2-40B4-BE49-F238E27FC236}">
                    <a16:creationId xmlns:a16="http://schemas.microsoft.com/office/drawing/2014/main" id="{60612CEB-32DE-4197-9610-9758B147480F}"/>
                  </a:ext>
                </a:extLst>
              </p:cNvPr>
              <p:cNvSpPr txBox="1">
                <a:spLocks/>
              </p:cNvSpPr>
              <p:nvPr/>
            </p:nvSpPr>
            <p:spPr>
              <a:xfrm>
                <a:off x="1077088" y="2276607"/>
                <a:ext cx="10645869" cy="505147"/>
              </a:xfrm>
              <a:prstGeom prst="rect">
                <a:avLst/>
              </a:prstGeom>
            </p:spPr>
            <p:txBody>
              <a:bodyPr lIns="91440" tIns="45720" rIns="91440" bIns="45720" anchor="t">
                <a:noAutofit/>
              </a:bodyPr>
              <a:lstStyle>
                <a:lvl1pPr marL="0" indent="0" algn="l" defTabSz="914400" rtl="0" eaLnBrk="1" latinLnBrk="0" hangingPunct="1">
                  <a:lnSpc>
                    <a:spcPct val="120000"/>
                  </a:lnSpc>
                  <a:spcBef>
                    <a:spcPts val="1000"/>
                  </a:spcBef>
                  <a:buClr>
                    <a:srgbClr val="57A0D3"/>
                  </a:buClr>
                  <a:buFontTx/>
                  <a:buNone/>
                  <a:defRPr sz="2400" kern="1200" baseline="0">
                    <a:solidFill>
                      <a:srgbClr val="62656A"/>
                    </a:solidFill>
                    <a:latin typeface="+mn-lt"/>
                    <a:ea typeface="+mn-ea"/>
                    <a:cs typeface="Segoe UI" panose="020B05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solidFill>
                      <a:schemeClr val="tx1"/>
                    </a:solidFill>
                    <a:cs typeface="Segoe UI"/>
                  </a:rPr>
                  <a:t>FeatureContext</a:t>
                </a:r>
                <a:r>
                  <a:rPr lang="en-US" dirty="0">
                    <a:solidFill>
                      <a:schemeClr val="tx1"/>
                    </a:solidFill>
                    <a:cs typeface="Segoe UI"/>
                  </a:rPr>
                  <a:t> and </a:t>
                </a:r>
                <a:r>
                  <a:rPr lang="en-US" dirty="0" err="1">
                    <a:solidFill>
                      <a:schemeClr val="tx1"/>
                    </a:solidFill>
                    <a:cs typeface="Segoe UI"/>
                  </a:rPr>
                  <a:t>ScenarioContext</a:t>
                </a:r>
                <a:r>
                  <a:rPr lang="en-US" dirty="0">
                    <a:solidFill>
                      <a:schemeClr val="tx1"/>
                    </a:solidFill>
                    <a:cs typeface="Segoe UI"/>
                  </a:rPr>
                  <a:t> and context </a:t>
                </a:r>
                <a:r>
                  <a:rPr lang="en-US" dirty="0" err="1">
                    <a:solidFill>
                      <a:schemeClr val="tx1"/>
                    </a:solidFill>
                    <a:cs typeface="Segoe UI"/>
                  </a:rPr>
                  <a:t>Injeciton</a:t>
                </a:r>
                <a:endParaRPr lang="en-US" dirty="0">
                  <a:solidFill>
                    <a:schemeClr val="tx1"/>
                  </a:solidFill>
                </a:endParaRPr>
              </a:p>
            </p:txBody>
          </p:sp>
        </p:grpSp>
        <p:grpSp>
          <p:nvGrpSpPr>
            <p:cNvPr id="47" name="Group 46">
              <a:extLst>
                <a:ext uri="{FF2B5EF4-FFF2-40B4-BE49-F238E27FC236}">
                  <a16:creationId xmlns:a16="http://schemas.microsoft.com/office/drawing/2014/main" id="{AF869355-542B-48A7-B36B-B5714A251BB8}"/>
                </a:ext>
              </a:extLst>
            </p:cNvPr>
            <p:cNvGrpSpPr/>
            <p:nvPr/>
          </p:nvGrpSpPr>
          <p:grpSpPr>
            <a:xfrm>
              <a:off x="226562" y="2227311"/>
              <a:ext cx="650194" cy="583138"/>
              <a:chOff x="226562" y="2227311"/>
              <a:chExt cx="650194" cy="583138"/>
            </a:xfrm>
          </p:grpSpPr>
          <p:sp>
            <p:nvSpPr>
              <p:cNvPr id="48" name="Rectangle: Rounded Corners 47">
                <a:extLst>
                  <a:ext uri="{FF2B5EF4-FFF2-40B4-BE49-F238E27FC236}">
                    <a16:creationId xmlns:a16="http://schemas.microsoft.com/office/drawing/2014/main" id="{CEE754A5-F079-45E3-9CA4-DB768ED64D29}"/>
                  </a:ext>
                </a:extLst>
              </p:cNvPr>
              <p:cNvSpPr/>
              <p:nvPr/>
            </p:nvSpPr>
            <p:spPr>
              <a:xfrm>
                <a:off x="226562" y="2255610"/>
                <a:ext cx="635679" cy="554839"/>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Content Placeholder 3">
                <a:extLst>
                  <a:ext uri="{FF2B5EF4-FFF2-40B4-BE49-F238E27FC236}">
                    <a16:creationId xmlns:a16="http://schemas.microsoft.com/office/drawing/2014/main" id="{1915A9C7-5FD0-43FF-BB9C-B8775A0E2DAD}"/>
                  </a:ext>
                </a:extLst>
              </p:cNvPr>
              <p:cNvSpPr txBox="1">
                <a:spLocks/>
              </p:cNvSpPr>
              <p:nvPr/>
            </p:nvSpPr>
            <p:spPr>
              <a:xfrm>
                <a:off x="241077" y="2227311"/>
                <a:ext cx="635679" cy="554838"/>
              </a:xfrm>
              <a:prstGeom prst="rect">
                <a:avLst/>
              </a:prstGeom>
            </p:spPr>
            <p:txBody>
              <a:bodyPr lIns="91440" tIns="45720" rIns="91440" bIns="45720" anchor="ctr">
                <a:no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rPr>
                  <a:t>7</a:t>
                </a:r>
              </a:p>
            </p:txBody>
          </p:sp>
        </p:grpSp>
      </p:grpSp>
      <p:grpSp>
        <p:nvGrpSpPr>
          <p:cNvPr id="52" name="Group 51">
            <a:extLst>
              <a:ext uri="{FF2B5EF4-FFF2-40B4-BE49-F238E27FC236}">
                <a16:creationId xmlns:a16="http://schemas.microsoft.com/office/drawing/2014/main" id="{21E30173-E075-43CA-8825-17DE61A44570}"/>
              </a:ext>
            </a:extLst>
          </p:cNvPr>
          <p:cNvGrpSpPr/>
          <p:nvPr/>
        </p:nvGrpSpPr>
        <p:grpSpPr>
          <a:xfrm>
            <a:off x="515155" y="2564078"/>
            <a:ext cx="11371990" cy="507424"/>
            <a:chOff x="226562" y="2960143"/>
            <a:chExt cx="11496395" cy="573879"/>
          </a:xfrm>
        </p:grpSpPr>
        <p:grpSp>
          <p:nvGrpSpPr>
            <p:cNvPr id="53" name="Group 52">
              <a:extLst>
                <a:ext uri="{FF2B5EF4-FFF2-40B4-BE49-F238E27FC236}">
                  <a16:creationId xmlns:a16="http://schemas.microsoft.com/office/drawing/2014/main" id="{63205F87-1076-499D-BB95-B553FC5DA6D9}"/>
                </a:ext>
              </a:extLst>
            </p:cNvPr>
            <p:cNvGrpSpPr/>
            <p:nvPr/>
          </p:nvGrpSpPr>
          <p:grpSpPr>
            <a:xfrm>
              <a:off x="984486" y="2979183"/>
              <a:ext cx="10738471" cy="554839"/>
              <a:chOff x="984486" y="2979183"/>
              <a:chExt cx="10738471" cy="554839"/>
            </a:xfrm>
          </p:grpSpPr>
          <p:sp>
            <p:nvSpPr>
              <p:cNvPr id="57" name="Rectangle 56">
                <a:extLst>
                  <a:ext uri="{FF2B5EF4-FFF2-40B4-BE49-F238E27FC236}">
                    <a16:creationId xmlns:a16="http://schemas.microsoft.com/office/drawing/2014/main" id="{B49F0FD6-EF6D-4D10-B1D2-8063EFC887F1}"/>
                  </a:ext>
                </a:extLst>
              </p:cNvPr>
              <p:cNvSpPr/>
              <p:nvPr/>
            </p:nvSpPr>
            <p:spPr>
              <a:xfrm>
                <a:off x="984486" y="2979183"/>
                <a:ext cx="9822060" cy="554839"/>
              </a:xfrm>
              <a:prstGeom prst="rect">
                <a:avLst/>
              </a:prstGeom>
              <a:gradFill>
                <a:gsLst>
                  <a:gs pos="0">
                    <a:schemeClr val="bg1"/>
                  </a:gs>
                  <a:gs pos="46000">
                    <a:schemeClr val="bg1">
                      <a:lumMod val="9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ntent Placeholder 3">
                <a:extLst>
                  <a:ext uri="{FF2B5EF4-FFF2-40B4-BE49-F238E27FC236}">
                    <a16:creationId xmlns:a16="http://schemas.microsoft.com/office/drawing/2014/main" id="{6C2D3ED3-148B-4FCD-88BF-A77EF5F8E7CB}"/>
                  </a:ext>
                </a:extLst>
              </p:cNvPr>
              <p:cNvSpPr txBox="1">
                <a:spLocks/>
              </p:cNvSpPr>
              <p:nvPr/>
            </p:nvSpPr>
            <p:spPr>
              <a:xfrm>
                <a:off x="1077088" y="3000180"/>
                <a:ext cx="10645869" cy="505147"/>
              </a:xfrm>
              <a:prstGeom prst="rect">
                <a:avLst/>
              </a:prstGeom>
            </p:spPr>
            <p:txBody>
              <a:bodyPr lIns="91440" tIns="45720" rIns="91440" bIns="45720" anchor="t">
                <a:noAutofit/>
              </a:bodyPr>
              <a:lstStyle>
                <a:lvl1pPr marL="0" indent="0" algn="l" defTabSz="914400" rtl="0" eaLnBrk="1" latinLnBrk="0" hangingPunct="1">
                  <a:lnSpc>
                    <a:spcPct val="120000"/>
                  </a:lnSpc>
                  <a:spcBef>
                    <a:spcPts val="1000"/>
                  </a:spcBef>
                  <a:buClr>
                    <a:srgbClr val="57A0D3"/>
                  </a:buClr>
                  <a:buFontTx/>
                  <a:buNone/>
                  <a:defRPr sz="2400" kern="1200" baseline="0">
                    <a:solidFill>
                      <a:srgbClr val="62656A"/>
                    </a:solidFill>
                    <a:latin typeface="+mn-lt"/>
                    <a:ea typeface="+mn-ea"/>
                    <a:cs typeface="Segoe UI" panose="020B05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solidFill>
                      <a:schemeClr val="tx1"/>
                    </a:solidFill>
                    <a:cs typeface="Segoe UI"/>
                  </a:rPr>
                  <a:t>NUnit</a:t>
                </a:r>
                <a:r>
                  <a:rPr lang="en-US" dirty="0">
                    <a:solidFill>
                      <a:schemeClr val="tx1"/>
                    </a:solidFill>
                    <a:cs typeface="Segoe UI"/>
                  </a:rPr>
                  <a:t>, How to create </a:t>
                </a:r>
                <a:r>
                  <a:rPr lang="en-US" dirty="0" err="1">
                    <a:solidFill>
                      <a:schemeClr val="tx1"/>
                    </a:solidFill>
                    <a:cs typeface="Segoe UI"/>
                  </a:rPr>
                  <a:t>SpecFlow</a:t>
                </a:r>
                <a:r>
                  <a:rPr lang="en-US" dirty="0">
                    <a:solidFill>
                      <a:schemeClr val="tx1"/>
                    </a:solidFill>
                    <a:cs typeface="Segoe UI"/>
                  </a:rPr>
                  <a:t> project in </a:t>
                </a:r>
                <a:r>
                  <a:rPr lang="en-US" dirty="0" err="1">
                    <a:solidFill>
                      <a:schemeClr val="tx1"/>
                    </a:solidFill>
                    <a:cs typeface="Segoe UI"/>
                  </a:rPr>
                  <a:t>.net</a:t>
                </a:r>
                <a:endParaRPr lang="en-US" dirty="0">
                  <a:solidFill>
                    <a:schemeClr val="tx1"/>
                  </a:solidFill>
                </a:endParaRPr>
              </a:p>
            </p:txBody>
          </p:sp>
        </p:grpSp>
        <p:grpSp>
          <p:nvGrpSpPr>
            <p:cNvPr id="54" name="Group 53">
              <a:extLst>
                <a:ext uri="{FF2B5EF4-FFF2-40B4-BE49-F238E27FC236}">
                  <a16:creationId xmlns:a16="http://schemas.microsoft.com/office/drawing/2014/main" id="{F7527010-26BA-494F-8D8B-C74051F0BFA0}"/>
                </a:ext>
              </a:extLst>
            </p:cNvPr>
            <p:cNvGrpSpPr/>
            <p:nvPr/>
          </p:nvGrpSpPr>
          <p:grpSpPr>
            <a:xfrm>
              <a:off x="226562" y="2960143"/>
              <a:ext cx="650194" cy="573879"/>
              <a:chOff x="226562" y="2960143"/>
              <a:chExt cx="650194" cy="573879"/>
            </a:xfrm>
          </p:grpSpPr>
          <p:sp>
            <p:nvSpPr>
              <p:cNvPr id="55" name="Rectangle: Rounded Corners 54">
                <a:extLst>
                  <a:ext uri="{FF2B5EF4-FFF2-40B4-BE49-F238E27FC236}">
                    <a16:creationId xmlns:a16="http://schemas.microsoft.com/office/drawing/2014/main" id="{D66960FA-4070-4B69-9CF6-6355288E0467}"/>
                  </a:ext>
                </a:extLst>
              </p:cNvPr>
              <p:cNvSpPr/>
              <p:nvPr/>
            </p:nvSpPr>
            <p:spPr>
              <a:xfrm>
                <a:off x="226562" y="2979183"/>
                <a:ext cx="635679" cy="554839"/>
              </a:xfrm>
              <a:prstGeom prst="roundRect">
                <a:avLst/>
              </a:prstGeom>
              <a:solidFill>
                <a:srgbClr val="F588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ontent Placeholder 3">
                <a:extLst>
                  <a:ext uri="{FF2B5EF4-FFF2-40B4-BE49-F238E27FC236}">
                    <a16:creationId xmlns:a16="http://schemas.microsoft.com/office/drawing/2014/main" id="{543C8CD7-6081-43FE-8A9D-CAC99769D34A}"/>
                  </a:ext>
                </a:extLst>
              </p:cNvPr>
              <p:cNvSpPr txBox="1">
                <a:spLocks/>
              </p:cNvSpPr>
              <p:nvPr/>
            </p:nvSpPr>
            <p:spPr>
              <a:xfrm>
                <a:off x="241077" y="2960143"/>
                <a:ext cx="635679" cy="554838"/>
              </a:xfrm>
              <a:prstGeom prst="rect">
                <a:avLst/>
              </a:prstGeom>
            </p:spPr>
            <p:txBody>
              <a:bodyPr lIns="91440" tIns="45720" rIns="91440" bIns="45720" anchor="ctr">
                <a:no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20000"/>
                  </a:lnSpc>
                  <a:spcBef>
                    <a:spcPts val="500"/>
                  </a:spcBef>
                  <a:buClr>
                    <a:srgbClr val="34526E"/>
                  </a:buClr>
                  <a:buFontTx/>
                  <a:buNone/>
                  <a:defRPr sz="1800" kern="1200">
                    <a:solidFill>
                      <a:srgbClr val="62656A"/>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rPr>
                  <a:t>3</a:t>
                </a:r>
              </a:p>
            </p:txBody>
          </p:sp>
        </p:grpSp>
      </p:grpSp>
    </p:spTree>
    <p:extLst>
      <p:ext uri="{BB962C8B-B14F-4D97-AF65-F5344CB8AC3E}">
        <p14:creationId xmlns:p14="http://schemas.microsoft.com/office/powerpoint/2010/main" val="3595741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left)">
                                      <p:cBhvr>
                                        <p:cTn id="11" dur="500"/>
                                        <p:tgtEl>
                                          <p:spTgt spid="3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left)">
                                      <p:cBhvr>
                                        <p:cTn id="15" dur="500"/>
                                        <p:tgtEl>
                                          <p:spTgt spid="35"/>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left)">
                                      <p:cBhvr>
                                        <p:cTn id="19" dur="500"/>
                                        <p:tgtEl>
                                          <p:spTgt spid="36"/>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wipe(left)">
                                      <p:cBhvr>
                                        <p:cTn id="23" dur="500"/>
                                        <p:tgtEl>
                                          <p:spTgt spid="37"/>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wipe(left)">
                                      <p:cBhvr>
                                        <p:cTn id="27" dur="500"/>
                                        <p:tgtEl>
                                          <p:spTgt spid="40"/>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wipe(left)">
                                      <p:cBhvr>
                                        <p:cTn id="31" dur="500"/>
                                        <p:tgtEl>
                                          <p:spTgt spid="45"/>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52"/>
                                        </p:tgtEl>
                                        <p:attrNameLst>
                                          <p:attrName>style.visibility</p:attrName>
                                        </p:attrNameLst>
                                      </p:cBhvr>
                                      <p:to>
                                        <p:strVal val="visible"/>
                                      </p:to>
                                    </p:set>
                                    <p:animEffect transition="in" filter="wipe(left)">
                                      <p:cBhvr>
                                        <p:cTn id="35"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E3C62-8263-4F12-A31D-1FD0721877CB}"/>
              </a:ext>
            </a:extLst>
          </p:cNvPr>
          <p:cNvSpPr>
            <a:spLocks noGrp="1"/>
          </p:cNvSpPr>
          <p:nvPr>
            <p:ph type="ctrTitle"/>
          </p:nvPr>
        </p:nvSpPr>
        <p:spPr/>
        <p:txBody>
          <a:bodyPr/>
          <a:lstStyle/>
          <a:p>
            <a:r>
              <a:rPr lang="en-US" dirty="0"/>
              <a:t>Assist Helpers</a:t>
            </a:r>
          </a:p>
        </p:txBody>
      </p:sp>
      <p:sp>
        <p:nvSpPr>
          <p:cNvPr id="4" name="Content Placeholder 3">
            <a:extLst>
              <a:ext uri="{FF2B5EF4-FFF2-40B4-BE49-F238E27FC236}">
                <a16:creationId xmlns:a16="http://schemas.microsoft.com/office/drawing/2014/main" id="{1CD81E33-6477-463F-A99A-522861190D2E}"/>
              </a:ext>
            </a:extLst>
          </p:cNvPr>
          <p:cNvSpPr>
            <a:spLocks noGrp="1"/>
          </p:cNvSpPr>
          <p:nvPr>
            <p:ph idx="10"/>
          </p:nvPr>
        </p:nvSpPr>
        <p:spPr>
          <a:xfrm>
            <a:off x="340945" y="1577789"/>
            <a:ext cx="11062161" cy="4285129"/>
          </a:xfrm>
        </p:spPr>
        <p:txBody>
          <a:bodyPr/>
          <a:lstStyle/>
          <a:p>
            <a:r>
              <a:rPr lang="en-US" sz="2000" dirty="0"/>
              <a:t>Table plays important role in </a:t>
            </a:r>
            <a:r>
              <a:rPr lang="en-US" sz="2000" dirty="0" err="1"/>
              <a:t>SpecFlow</a:t>
            </a:r>
            <a:r>
              <a:rPr lang="en-US" sz="2000" dirty="0"/>
              <a:t> scenarios, we can pass multiple parameters in tabular form that are more complex than a single value.</a:t>
            </a:r>
          </a:p>
          <a:p>
            <a:r>
              <a:rPr lang="en-US" sz="2000" dirty="0"/>
              <a:t>To work with tables, </a:t>
            </a:r>
            <a:r>
              <a:rPr lang="en-US" sz="2000" dirty="0" err="1"/>
              <a:t>SpecFlow</a:t>
            </a:r>
            <a:r>
              <a:rPr lang="en-US" sz="2000" dirty="0"/>
              <a:t> provides </a:t>
            </a:r>
            <a:r>
              <a:rPr lang="en-US" sz="2000" dirty="0" err="1"/>
              <a:t>TechTalk.SpecFlow.Assist</a:t>
            </a:r>
            <a:r>
              <a:rPr lang="en-US" sz="2000" dirty="0"/>
              <a:t> namespace.</a:t>
            </a:r>
          </a:p>
          <a:p>
            <a:endParaRPr lang="en-US" altLang="en-US" sz="2000" dirty="0"/>
          </a:p>
          <a:p>
            <a:r>
              <a:rPr lang="en-US" altLang="en-US" sz="2000" dirty="0"/>
              <a:t>Methods provided by </a:t>
            </a:r>
            <a:r>
              <a:rPr lang="en-US" sz="2000" dirty="0" err="1"/>
              <a:t>TechTalk.SpecFlow.Assist</a:t>
            </a:r>
            <a:r>
              <a:rPr lang="en-US" sz="2000" dirty="0"/>
              <a:t>:</a:t>
            </a:r>
          </a:p>
          <a:p>
            <a:pPr marL="457200" indent="-457200">
              <a:buFont typeface="+mj-lt"/>
              <a:buAutoNum type="arabicPeriod"/>
            </a:pPr>
            <a:r>
              <a:rPr lang="en-US" altLang="en-US" sz="2000" dirty="0" err="1"/>
              <a:t>CreateInstance</a:t>
            </a:r>
            <a:r>
              <a:rPr lang="en-US" altLang="en-US" sz="2000" dirty="0"/>
              <a:t>.</a:t>
            </a:r>
          </a:p>
          <a:p>
            <a:pPr marL="457200" indent="-457200">
              <a:buFont typeface="+mj-lt"/>
              <a:buAutoNum type="arabicPeriod"/>
            </a:pPr>
            <a:r>
              <a:rPr lang="en-US" altLang="en-US" sz="2000" dirty="0" err="1"/>
              <a:t>CreateSet</a:t>
            </a:r>
            <a:endParaRPr lang="en-US" altLang="en-US" sz="2000" dirty="0"/>
          </a:p>
          <a:p>
            <a:pPr marL="457200" indent="-457200">
              <a:buFont typeface="+mj-lt"/>
              <a:buAutoNum type="arabicPeriod"/>
            </a:pPr>
            <a:r>
              <a:rPr lang="en-US" altLang="en-US" sz="2000" dirty="0" err="1"/>
              <a:t>CompareToInstance</a:t>
            </a:r>
            <a:endParaRPr lang="en-US" altLang="en-US" sz="2000" dirty="0"/>
          </a:p>
          <a:p>
            <a:pPr marL="457200" indent="-457200">
              <a:buFont typeface="+mj-lt"/>
              <a:buAutoNum type="arabicPeriod"/>
            </a:pPr>
            <a:r>
              <a:rPr lang="en-US" altLang="en-US" sz="2000" dirty="0" err="1"/>
              <a:t>CompareToSet</a:t>
            </a:r>
            <a:endParaRPr lang="en-US" altLang="en-US" sz="2000" dirty="0"/>
          </a:p>
          <a:p>
            <a:endParaRPr lang="en-CA" altLang="en-US" dirty="0"/>
          </a:p>
        </p:txBody>
      </p:sp>
    </p:spTree>
    <p:extLst>
      <p:ext uri="{BB962C8B-B14F-4D97-AF65-F5344CB8AC3E}">
        <p14:creationId xmlns:p14="http://schemas.microsoft.com/office/powerpoint/2010/main" val="1346567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2AAFB-25AE-44B6-B04C-8C83757F1EAC}"/>
              </a:ext>
            </a:extLst>
          </p:cNvPr>
          <p:cNvSpPr>
            <a:spLocks noGrp="1"/>
          </p:cNvSpPr>
          <p:nvPr>
            <p:ph type="ctrTitle"/>
          </p:nvPr>
        </p:nvSpPr>
        <p:spPr/>
        <p:txBody>
          <a:bodyPr/>
          <a:lstStyle/>
          <a:p>
            <a:r>
              <a:rPr lang="en-US" dirty="0"/>
              <a:t>Assist Helpers…Continued</a:t>
            </a:r>
          </a:p>
        </p:txBody>
      </p:sp>
      <p:sp>
        <p:nvSpPr>
          <p:cNvPr id="3" name="Subtitle 2">
            <a:extLst>
              <a:ext uri="{FF2B5EF4-FFF2-40B4-BE49-F238E27FC236}">
                <a16:creationId xmlns:a16="http://schemas.microsoft.com/office/drawing/2014/main" id="{B1B74D12-CD53-454B-A921-7BDDF3523ACF}"/>
              </a:ext>
            </a:extLst>
          </p:cNvPr>
          <p:cNvSpPr>
            <a:spLocks noGrp="1"/>
          </p:cNvSpPr>
          <p:nvPr>
            <p:ph type="subTitle" idx="1"/>
          </p:nvPr>
        </p:nvSpPr>
        <p:spPr/>
        <p:txBody>
          <a:bodyPr/>
          <a:lstStyle/>
          <a:p>
            <a:r>
              <a:rPr lang="en-US" dirty="0" err="1"/>
              <a:t>CreateInstance</a:t>
            </a:r>
            <a:r>
              <a:rPr lang="en-US" dirty="0"/>
              <a:t>&lt;T&gt;</a:t>
            </a:r>
          </a:p>
        </p:txBody>
      </p:sp>
      <p:sp>
        <p:nvSpPr>
          <p:cNvPr id="4" name="Content Placeholder 3">
            <a:extLst>
              <a:ext uri="{FF2B5EF4-FFF2-40B4-BE49-F238E27FC236}">
                <a16:creationId xmlns:a16="http://schemas.microsoft.com/office/drawing/2014/main" id="{CFCFFA95-CADD-4189-8E43-1E295478D3B6}"/>
              </a:ext>
            </a:extLst>
          </p:cNvPr>
          <p:cNvSpPr>
            <a:spLocks noGrp="1"/>
          </p:cNvSpPr>
          <p:nvPr>
            <p:ph idx="10"/>
          </p:nvPr>
        </p:nvSpPr>
        <p:spPr>
          <a:xfrm>
            <a:off x="340945" y="1976585"/>
            <a:ext cx="11080090" cy="1125203"/>
          </a:xfrm>
        </p:spPr>
        <p:txBody>
          <a:bodyPr/>
          <a:lstStyle/>
          <a:p>
            <a:r>
              <a:rPr lang="en-US" sz="2000" dirty="0" err="1"/>
              <a:t>CreateInstance</a:t>
            </a:r>
            <a:r>
              <a:rPr lang="en-US" sz="2000" dirty="0"/>
              <a:t>&lt;T&gt; is an extension method of Table that will convert the table data to an object.</a:t>
            </a:r>
          </a:p>
          <a:p>
            <a:r>
              <a:rPr lang="en-US" sz="2000" dirty="0"/>
              <a:t>For example, if you list data in a table that lists the values of your object like this:</a:t>
            </a:r>
          </a:p>
        </p:txBody>
      </p:sp>
      <p:pic>
        <p:nvPicPr>
          <p:cNvPr id="6" name="Content Placeholder 5">
            <a:extLst>
              <a:ext uri="{FF2B5EF4-FFF2-40B4-BE49-F238E27FC236}">
                <a16:creationId xmlns:a16="http://schemas.microsoft.com/office/drawing/2014/main" id="{710B00F2-61BA-4D5E-AC17-DF0AAE134D0E}"/>
              </a:ext>
            </a:extLst>
          </p:cNvPr>
          <p:cNvPicPr>
            <a:picLocks noGrp="1" noChangeAspect="1"/>
          </p:cNvPicPr>
          <p:nvPr>
            <p:ph idx="11"/>
          </p:nvPr>
        </p:nvPicPr>
        <p:blipFill>
          <a:blip r:embed="rId2"/>
          <a:stretch>
            <a:fillRect/>
          </a:stretch>
        </p:blipFill>
        <p:spPr>
          <a:xfrm>
            <a:off x="3533582" y="3101788"/>
            <a:ext cx="5124835" cy="2022662"/>
          </a:xfrm>
          <a:prstGeom prst="rect">
            <a:avLst/>
          </a:prstGeom>
        </p:spPr>
      </p:pic>
    </p:spTree>
    <p:extLst>
      <p:ext uri="{BB962C8B-B14F-4D97-AF65-F5344CB8AC3E}">
        <p14:creationId xmlns:p14="http://schemas.microsoft.com/office/powerpoint/2010/main" val="18842607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25674-9E0D-4E73-9FA0-7EC53C53D0D9}"/>
              </a:ext>
            </a:extLst>
          </p:cNvPr>
          <p:cNvSpPr>
            <a:spLocks noGrp="1"/>
          </p:cNvSpPr>
          <p:nvPr>
            <p:ph type="ctrTitle"/>
          </p:nvPr>
        </p:nvSpPr>
        <p:spPr/>
        <p:txBody>
          <a:bodyPr/>
          <a:lstStyle/>
          <a:p>
            <a:r>
              <a:rPr lang="en-US" dirty="0"/>
              <a:t>Assist Helpers…Continued</a:t>
            </a:r>
          </a:p>
        </p:txBody>
      </p:sp>
      <p:sp>
        <p:nvSpPr>
          <p:cNvPr id="3" name="Subtitle 2">
            <a:extLst>
              <a:ext uri="{FF2B5EF4-FFF2-40B4-BE49-F238E27FC236}">
                <a16:creationId xmlns:a16="http://schemas.microsoft.com/office/drawing/2014/main" id="{F711C870-318E-48FB-AEB7-3A7E3033D749}"/>
              </a:ext>
            </a:extLst>
          </p:cNvPr>
          <p:cNvSpPr>
            <a:spLocks noGrp="1"/>
          </p:cNvSpPr>
          <p:nvPr>
            <p:ph type="subTitle" idx="1"/>
          </p:nvPr>
        </p:nvSpPr>
        <p:spPr/>
        <p:txBody>
          <a:bodyPr/>
          <a:lstStyle/>
          <a:p>
            <a:r>
              <a:rPr lang="en-US" dirty="0" err="1"/>
              <a:t>CreateSet</a:t>
            </a:r>
            <a:r>
              <a:rPr lang="en-US" dirty="0"/>
              <a:t>&lt;T&gt;</a:t>
            </a:r>
          </a:p>
        </p:txBody>
      </p:sp>
      <p:sp>
        <p:nvSpPr>
          <p:cNvPr id="4" name="Content Placeholder 3">
            <a:extLst>
              <a:ext uri="{FF2B5EF4-FFF2-40B4-BE49-F238E27FC236}">
                <a16:creationId xmlns:a16="http://schemas.microsoft.com/office/drawing/2014/main" id="{14D05B75-0CFD-451E-AB2E-34417DB9297A}"/>
              </a:ext>
            </a:extLst>
          </p:cNvPr>
          <p:cNvSpPr>
            <a:spLocks noGrp="1"/>
          </p:cNvSpPr>
          <p:nvPr>
            <p:ph idx="10"/>
          </p:nvPr>
        </p:nvSpPr>
        <p:spPr>
          <a:xfrm>
            <a:off x="340945" y="1976585"/>
            <a:ext cx="11331102" cy="1250709"/>
          </a:xfrm>
        </p:spPr>
        <p:txBody>
          <a:bodyPr/>
          <a:lstStyle/>
          <a:p>
            <a:r>
              <a:rPr lang="en-US" sz="2000" dirty="0" err="1"/>
              <a:t>CreateSet</a:t>
            </a:r>
            <a:r>
              <a:rPr lang="en-US" sz="2000" dirty="0"/>
              <a:t>&lt;T&gt; is an extension method of Table that will convert the table data into a set of objects.</a:t>
            </a:r>
          </a:p>
          <a:p>
            <a:r>
              <a:rPr lang="en-US" sz="2000" dirty="0"/>
              <a:t>For example, if you list data in a table that lists the values of multiple objects like this:</a:t>
            </a:r>
          </a:p>
        </p:txBody>
      </p:sp>
      <p:pic>
        <p:nvPicPr>
          <p:cNvPr id="6" name="Picture 5">
            <a:extLst>
              <a:ext uri="{FF2B5EF4-FFF2-40B4-BE49-F238E27FC236}">
                <a16:creationId xmlns:a16="http://schemas.microsoft.com/office/drawing/2014/main" id="{AA3349E7-B6DC-459E-9371-74567C1BCDD0}"/>
              </a:ext>
            </a:extLst>
          </p:cNvPr>
          <p:cNvPicPr>
            <a:picLocks noChangeAspect="1"/>
          </p:cNvPicPr>
          <p:nvPr/>
        </p:nvPicPr>
        <p:blipFill>
          <a:blip r:embed="rId2"/>
          <a:stretch>
            <a:fillRect/>
          </a:stretch>
        </p:blipFill>
        <p:spPr>
          <a:xfrm>
            <a:off x="3377363" y="3087088"/>
            <a:ext cx="5437274" cy="2221006"/>
          </a:xfrm>
          <a:prstGeom prst="rect">
            <a:avLst/>
          </a:prstGeom>
        </p:spPr>
      </p:pic>
    </p:spTree>
    <p:extLst>
      <p:ext uri="{BB962C8B-B14F-4D97-AF65-F5344CB8AC3E}">
        <p14:creationId xmlns:p14="http://schemas.microsoft.com/office/powerpoint/2010/main" val="504363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D2023-1A65-497D-B509-9EAAB0752B15}"/>
              </a:ext>
            </a:extLst>
          </p:cNvPr>
          <p:cNvSpPr>
            <a:spLocks noGrp="1"/>
          </p:cNvSpPr>
          <p:nvPr>
            <p:ph type="ctrTitle"/>
          </p:nvPr>
        </p:nvSpPr>
        <p:spPr/>
        <p:txBody>
          <a:bodyPr/>
          <a:lstStyle/>
          <a:p>
            <a:r>
              <a:rPr lang="en-US" dirty="0" err="1"/>
              <a:t>FeatureContext</a:t>
            </a:r>
            <a:endParaRPr lang="en-US" dirty="0"/>
          </a:p>
        </p:txBody>
      </p:sp>
      <p:sp>
        <p:nvSpPr>
          <p:cNvPr id="4" name="Content Placeholder 3">
            <a:extLst>
              <a:ext uri="{FF2B5EF4-FFF2-40B4-BE49-F238E27FC236}">
                <a16:creationId xmlns:a16="http://schemas.microsoft.com/office/drawing/2014/main" id="{2386425D-0C44-4AA8-B3E1-4044D60AC07F}"/>
              </a:ext>
            </a:extLst>
          </p:cNvPr>
          <p:cNvSpPr>
            <a:spLocks noGrp="1"/>
          </p:cNvSpPr>
          <p:nvPr>
            <p:ph idx="10"/>
          </p:nvPr>
        </p:nvSpPr>
        <p:spPr>
          <a:xfrm>
            <a:off x="340945" y="1380931"/>
            <a:ext cx="11115949" cy="4729723"/>
          </a:xfrm>
        </p:spPr>
        <p:txBody>
          <a:bodyPr>
            <a:normAutofit fontScale="85000" lnSpcReduction="20000"/>
          </a:bodyPr>
          <a:lstStyle/>
          <a:p>
            <a:r>
              <a:rPr lang="en-US" sz="2000" dirty="0" err="1"/>
              <a:t>SpecFlow</a:t>
            </a:r>
            <a:r>
              <a:rPr lang="en-US" sz="2000" dirty="0"/>
              <a:t> provides access to the current test context using both </a:t>
            </a:r>
            <a:r>
              <a:rPr lang="en-US" sz="2000" dirty="0" err="1"/>
              <a:t>FeatureContext</a:t>
            </a:r>
            <a:r>
              <a:rPr lang="en-US" sz="2000" dirty="0"/>
              <a:t> and the more commonly used </a:t>
            </a:r>
            <a:r>
              <a:rPr lang="en-US" sz="2000" dirty="0" err="1"/>
              <a:t>ScenarioContext</a:t>
            </a:r>
            <a:r>
              <a:rPr lang="en-US" sz="2000" dirty="0"/>
              <a:t>. </a:t>
            </a:r>
          </a:p>
          <a:p>
            <a:endParaRPr lang="en-US" sz="2000" dirty="0"/>
          </a:p>
          <a:p>
            <a:r>
              <a:rPr lang="en-US" sz="2000" dirty="0" err="1"/>
              <a:t>FeatureContext</a:t>
            </a:r>
            <a:r>
              <a:rPr lang="en-US" sz="2000" dirty="0"/>
              <a:t> persists for the duration of the execution of an entire feature, whereas </a:t>
            </a:r>
            <a:r>
              <a:rPr lang="en-US" sz="2000" dirty="0" err="1"/>
              <a:t>ScenarioContext</a:t>
            </a:r>
            <a:r>
              <a:rPr lang="en-US" sz="2000" dirty="0"/>
              <a:t> only persists for the duration of a scenario.</a:t>
            </a:r>
          </a:p>
          <a:p>
            <a:endParaRPr lang="en-US" sz="2000" dirty="0"/>
          </a:p>
          <a:p>
            <a:r>
              <a:rPr lang="en-CA" sz="2000" b="1" dirty="0" err="1"/>
              <a:t>FeatureContext.FeatureInfo</a:t>
            </a:r>
            <a:endParaRPr lang="en-US" sz="2000" dirty="0"/>
          </a:p>
          <a:p>
            <a:r>
              <a:rPr lang="en-US" sz="2000" dirty="0" err="1"/>
              <a:t>FeatureInfo</a:t>
            </a:r>
            <a:r>
              <a:rPr lang="en-US" sz="2000" dirty="0"/>
              <a:t> provides information like</a:t>
            </a:r>
          </a:p>
          <a:p>
            <a:pPr marL="57150" indent="-342900">
              <a:buFont typeface="Wingdings" panose="05000000000000000000" pitchFamily="2" charset="2"/>
              <a:buChar char="q"/>
            </a:pPr>
            <a:r>
              <a:rPr lang="en-US" sz="2000" dirty="0"/>
              <a:t>Title</a:t>
            </a:r>
          </a:p>
          <a:p>
            <a:pPr marL="57150" indent="-342900">
              <a:buFont typeface="Wingdings" panose="05000000000000000000" pitchFamily="2" charset="2"/>
              <a:buChar char="q"/>
            </a:pPr>
            <a:r>
              <a:rPr lang="en-US" sz="2000" dirty="0"/>
              <a:t>Description</a:t>
            </a:r>
          </a:p>
          <a:p>
            <a:pPr marL="57150" indent="-342900">
              <a:buFont typeface="Wingdings" panose="05000000000000000000" pitchFamily="2" charset="2"/>
              <a:buChar char="q"/>
            </a:pPr>
            <a:r>
              <a:rPr lang="en-US" sz="2000" dirty="0"/>
              <a:t>Tags</a:t>
            </a:r>
          </a:p>
          <a:p>
            <a:pPr marL="57150" indent="-342900">
              <a:buFont typeface="Wingdings" panose="05000000000000000000" pitchFamily="2" charset="2"/>
              <a:buChar char="q"/>
            </a:pPr>
            <a:r>
              <a:rPr lang="en-US" sz="2000" dirty="0"/>
              <a:t>Target Language</a:t>
            </a:r>
          </a:p>
          <a:p>
            <a:pPr marL="57150" indent="-342900">
              <a:buFont typeface="Wingdings" panose="05000000000000000000" pitchFamily="2" charset="2"/>
              <a:buChar char="q"/>
            </a:pPr>
            <a:r>
              <a:rPr lang="en-US" sz="2000" dirty="0"/>
              <a:t>Language</a:t>
            </a:r>
          </a:p>
          <a:p>
            <a:endParaRPr lang="en-US" dirty="0"/>
          </a:p>
        </p:txBody>
      </p:sp>
    </p:spTree>
    <p:extLst>
      <p:ext uri="{BB962C8B-B14F-4D97-AF65-F5344CB8AC3E}">
        <p14:creationId xmlns:p14="http://schemas.microsoft.com/office/powerpoint/2010/main" val="24353985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B75C7-3257-4958-BAE4-8A03D3330516}"/>
              </a:ext>
            </a:extLst>
          </p:cNvPr>
          <p:cNvSpPr>
            <a:spLocks noGrp="1"/>
          </p:cNvSpPr>
          <p:nvPr>
            <p:ph type="ctrTitle"/>
          </p:nvPr>
        </p:nvSpPr>
        <p:spPr/>
        <p:txBody>
          <a:bodyPr/>
          <a:lstStyle/>
          <a:p>
            <a:r>
              <a:rPr lang="en-US" dirty="0" err="1"/>
              <a:t>ScenarioContext</a:t>
            </a:r>
            <a:endParaRPr lang="en-US" dirty="0"/>
          </a:p>
        </p:txBody>
      </p:sp>
      <p:sp>
        <p:nvSpPr>
          <p:cNvPr id="4" name="Content Placeholder 3">
            <a:extLst>
              <a:ext uri="{FF2B5EF4-FFF2-40B4-BE49-F238E27FC236}">
                <a16:creationId xmlns:a16="http://schemas.microsoft.com/office/drawing/2014/main" id="{AFE4EAF9-F0B1-4B46-A6F8-B275EC6D797E}"/>
              </a:ext>
            </a:extLst>
          </p:cNvPr>
          <p:cNvSpPr>
            <a:spLocks noGrp="1"/>
          </p:cNvSpPr>
          <p:nvPr>
            <p:ph idx="10"/>
          </p:nvPr>
        </p:nvSpPr>
        <p:spPr>
          <a:xfrm>
            <a:off x="340945" y="1488141"/>
            <a:ext cx="11080090" cy="4622513"/>
          </a:xfrm>
        </p:spPr>
        <p:txBody>
          <a:bodyPr>
            <a:normAutofit fontScale="77500" lnSpcReduction="20000"/>
          </a:bodyPr>
          <a:lstStyle/>
          <a:p>
            <a:r>
              <a:rPr lang="en-US" sz="2000" dirty="0"/>
              <a:t>The </a:t>
            </a:r>
            <a:r>
              <a:rPr lang="en-US" sz="2000" dirty="0" err="1"/>
              <a:t>ScenarioContext</a:t>
            </a:r>
            <a:r>
              <a:rPr lang="en-US" sz="2000" dirty="0"/>
              <a:t> is created for each individual scenario execution and it is disposed when the scenario execution has been finished. </a:t>
            </a:r>
          </a:p>
          <a:p>
            <a:endParaRPr lang="en-CA" sz="2000" dirty="0"/>
          </a:p>
          <a:p>
            <a:r>
              <a:rPr lang="en-CA" sz="2000" b="1" dirty="0" err="1"/>
              <a:t>ScenarioContext.ScenarioInfo</a:t>
            </a:r>
            <a:endParaRPr lang="en-US" sz="2000" b="1" dirty="0"/>
          </a:p>
          <a:p>
            <a:r>
              <a:rPr lang="en-US" sz="2000" dirty="0" err="1"/>
              <a:t>ScenarioInfo</a:t>
            </a:r>
            <a:r>
              <a:rPr lang="en-US" sz="2000" dirty="0"/>
              <a:t> provides information like</a:t>
            </a:r>
          </a:p>
          <a:p>
            <a:pPr marL="342900" indent="-342900">
              <a:buFont typeface="Wingdings" panose="05000000000000000000" pitchFamily="2" charset="2"/>
              <a:buChar char="q"/>
            </a:pPr>
            <a:r>
              <a:rPr lang="en-US" sz="2000" dirty="0"/>
              <a:t>Description</a:t>
            </a:r>
          </a:p>
          <a:p>
            <a:pPr marL="342900" indent="-342900">
              <a:buFont typeface="Wingdings" panose="05000000000000000000" pitchFamily="2" charset="2"/>
              <a:buChar char="q"/>
            </a:pPr>
            <a:r>
              <a:rPr lang="en-US" sz="2000" dirty="0"/>
              <a:t>Tags</a:t>
            </a:r>
          </a:p>
          <a:p>
            <a:endParaRPr lang="en-US" sz="2000" b="1" dirty="0"/>
          </a:p>
          <a:p>
            <a:r>
              <a:rPr lang="en-US" sz="2000" b="1" dirty="0" err="1"/>
              <a:t>ScenarioContext.Current</a:t>
            </a:r>
            <a:endParaRPr lang="en-US" sz="2000" b="1" dirty="0"/>
          </a:p>
          <a:p>
            <a:r>
              <a:rPr lang="en-US" sz="2000" dirty="0"/>
              <a:t>The </a:t>
            </a:r>
            <a:r>
              <a:rPr lang="en-US" sz="2000" dirty="0" err="1"/>
              <a:t>ScenarioContext.Current</a:t>
            </a:r>
            <a:r>
              <a:rPr lang="en-US" sz="2000" dirty="0"/>
              <a:t> instance can be used as a property bag to store and retrieve data.</a:t>
            </a:r>
          </a:p>
          <a:p>
            <a:endParaRPr lang="en-US" sz="2000" dirty="0"/>
          </a:p>
          <a:p>
            <a:r>
              <a:rPr lang="en-US" sz="2000" dirty="0"/>
              <a:t>It helps you store values in a dictionary between steps. This helps you to organize your step definitions better than using private variables in step definition classes</a:t>
            </a:r>
          </a:p>
          <a:p>
            <a:endParaRPr lang="en-US" dirty="0"/>
          </a:p>
        </p:txBody>
      </p:sp>
    </p:spTree>
    <p:extLst>
      <p:ext uri="{BB962C8B-B14F-4D97-AF65-F5344CB8AC3E}">
        <p14:creationId xmlns:p14="http://schemas.microsoft.com/office/powerpoint/2010/main" val="4710839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E3C62-8263-4F12-A31D-1FD0721877CB}"/>
              </a:ext>
            </a:extLst>
          </p:cNvPr>
          <p:cNvSpPr>
            <a:spLocks noGrp="1"/>
          </p:cNvSpPr>
          <p:nvPr>
            <p:ph type="ctrTitle"/>
          </p:nvPr>
        </p:nvSpPr>
        <p:spPr/>
        <p:txBody>
          <a:bodyPr/>
          <a:lstStyle/>
          <a:p>
            <a:r>
              <a:rPr lang="en-US" dirty="0"/>
              <a:t>CONTEXT INJECTION</a:t>
            </a:r>
          </a:p>
        </p:txBody>
      </p:sp>
      <p:sp>
        <p:nvSpPr>
          <p:cNvPr id="4" name="Content Placeholder 3">
            <a:extLst>
              <a:ext uri="{FF2B5EF4-FFF2-40B4-BE49-F238E27FC236}">
                <a16:creationId xmlns:a16="http://schemas.microsoft.com/office/drawing/2014/main" id="{1CD81E33-6477-463F-A99A-522861190D2E}"/>
              </a:ext>
            </a:extLst>
          </p:cNvPr>
          <p:cNvSpPr>
            <a:spLocks noGrp="1"/>
          </p:cNvSpPr>
          <p:nvPr>
            <p:ph idx="10"/>
          </p:nvPr>
        </p:nvSpPr>
        <p:spPr>
          <a:xfrm>
            <a:off x="340945" y="1577789"/>
            <a:ext cx="11062161" cy="4285129"/>
          </a:xfrm>
        </p:spPr>
        <p:txBody>
          <a:bodyPr>
            <a:normAutofit/>
          </a:bodyPr>
          <a:lstStyle/>
          <a:p>
            <a:r>
              <a:rPr lang="en-IN" dirty="0" err="1"/>
              <a:t>SpecFlow</a:t>
            </a:r>
            <a:r>
              <a:rPr lang="en-IN" dirty="0"/>
              <a:t> supports a very simple dependency framework that is able to instantiate and inject class instances for scenarios. This feature allows you to group the shared state in context classes, and inject them into every binding class that needs access to that shared state.</a:t>
            </a:r>
          </a:p>
          <a:p>
            <a:br>
              <a:rPr lang="en-IN" dirty="0"/>
            </a:br>
            <a:r>
              <a:rPr lang="en-IN" dirty="0"/>
              <a:t> </a:t>
            </a:r>
            <a:r>
              <a:rPr lang="en-US" altLang="en-US" sz="2000" dirty="0"/>
              <a:t>To use context injection</a:t>
            </a:r>
            <a:r>
              <a:rPr lang="en-US" sz="2000" dirty="0"/>
              <a:t>:</a:t>
            </a:r>
          </a:p>
          <a:p>
            <a:pPr marL="457200" indent="-457200">
              <a:buFont typeface="+mj-lt"/>
              <a:buAutoNum type="arabicPeriod"/>
            </a:pPr>
            <a:r>
              <a:rPr lang="en-IN" dirty="0"/>
              <a:t>Create your POCOs (simple .NET classes) representing the shared data.</a:t>
            </a:r>
            <a:endParaRPr lang="en-US" altLang="en-US" sz="2000" dirty="0"/>
          </a:p>
          <a:p>
            <a:pPr marL="457200" indent="-457200">
              <a:buFont typeface="+mj-lt"/>
              <a:buAutoNum type="arabicPeriod"/>
            </a:pPr>
            <a:r>
              <a:rPr lang="en-IN" dirty="0"/>
              <a:t>Define them as constructor parameters in every binding class that requires them.</a:t>
            </a:r>
            <a:endParaRPr lang="en-US" altLang="en-US" sz="2000" dirty="0"/>
          </a:p>
          <a:p>
            <a:pPr marL="457200" indent="-457200">
              <a:buFont typeface="+mj-lt"/>
              <a:buAutoNum type="arabicPeriod"/>
            </a:pPr>
            <a:r>
              <a:rPr lang="en-IN" dirty="0"/>
              <a:t>Save the constructor argument to instance fields, so you can use them in the step definitions.</a:t>
            </a:r>
            <a:endParaRPr lang="en-US" altLang="en-US" sz="2000" dirty="0"/>
          </a:p>
        </p:txBody>
      </p:sp>
    </p:spTree>
    <p:extLst>
      <p:ext uri="{BB962C8B-B14F-4D97-AF65-F5344CB8AC3E}">
        <p14:creationId xmlns:p14="http://schemas.microsoft.com/office/powerpoint/2010/main" val="34692214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63D5A-A30B-4480-B217-F1B97BC09D33}"/>
              </a:ext>
            </a:extLst>
          </p:cNvPr>
          <p:cNvSpPr>
            <a:spLocks noGrp="1"/>
          </p:cNvSpPr>
          <p:nvPr>
            <p:ph type="ctrTitle"/>
          </p:nvPr>
        </p:nvSpPr>
        <p:spPr/>
        <p:txBody>
          <a:bodyPr/>
          <a:lstStyle/>
          <a:p>
            <a:r>
              <a:rPr lang="en-US" dirty="0" err="1"/>
              <a:t>SpecFlow+Living</a:t>
            </a:r>
            <a:r>
              <a:rPr lang="en-US" dirty="0"/>
              <a:t> Doc Generator</a:t>
            </a:r>
          </a:p>
        </p:txBody>
      </p:sp>
      <p:sp>
        <p:nvSpPr>
          <p:cNvPr id="4" name="Content Placeholder 3">
            <a:extLst>
              <a:ext uri="{FF2B5EF4-FFF2-40B4-BE49-F238E27FC236}">
                <a16:creationId xmlns:a16="http://schemas.microsoft.com/office/drawing/2014/main" id="{939CABB8-F705-4C6A-9A69-C3E49D846A53}"/>
              </a:ext>
            </a:extLst>
          </p:cNvPr>
          <p:cNvSpPr>
            <a:spLocks noGrp="1"/>
          </p:cNvSpPr>
          <p:nvPr>
            <p:ph idx="10"/>
          </p:nvPr>
        </p:nvSpPr>
        <p:spPr>
          <a:xfrm>
            <a:off x="340945" y="1452283"/>
            <a:ext cx="11169737" cy="4658372"/>
          </a:xfrm>
        </p:spPr>
        <p:txBody>
          <a:bodyPr>
            <a:normAutofit fontScale="92500" lnSpcReduction="10000"/>
          </a:bodyPr>
          <a:lstStyle/>
          <a:p>
            <a:r>
              <a:rPr lang="en-US" dirty="0"/>
              <a:t>It is a set of plugins and tools for </a:t>
            </a:r>
            <a:r>
              <a:rPr lang="en-US" dirty="0" err="1"/>
              <a:t>SpecFlow</a:t>
            </a:r>
            <a:r>
              <a:rPr lang="en-US" dirty="0"/>
              <a:t> to generate a local or self-hosted documentation out of the Gherkin feature files, which can be easily shared within the team and stakeholders without the need of Visual Studio.</a:t>
            </a:r>
          </a:p>
          <a:p>
            <a:endParaRPr lang="en-US" dirty="0"/>
          </a:p>
          <a:p>
            <a:r>
              <a:rPr lang="en-US" dirty="0"/>
              <a:t>Benefits:</a:t>
            </a:r>
          </a:p>
          <a:p>
            <a:pPr marL="342900" indent="-342900">
              <a:buFont typeface="Wingdings" panose="05000000000000000000" pitchFamily="2" charset="2"/>
              <a:buChar char="q"/>
            </a:pPr>
            <a:r>
              <a:rPr lang="en-US" dirty="0"/>
              <a:t>Results can be shared and viewed easily without the need of Visual Studio.</a:t>
            </a:r>
          </a:p>
          <a:p>
            <a:pPr marL="342900" indent="-342900">
              <a:buFont typeface="Wingdings" panose="05000000000000000000" pitchFamily="2" charset="2"/>
              <a:buChar char="q"/>
            </a:pPr>
            <a:r>
              <a:rPr lang="en-US" dirty="0"/>
              <a:t>Faster feedback can be provided.</a:t>
            </a:r>
          </a:p>
          <a:p>
            <a:pPr marL="342900" indent="-342900">
              <a:buFont typeface="Wingdings" panose="05000000000000000000" pitchFamily="2" charset="2"/>
              <a:buChar char="Ø"/>
            </a:pPr>
            <a:endParaRPr lang="en-US" dirty="0"/>
          </a:p>
          <a:p>
            <a:r>
              <a:rPr lang="en-US" dirty="0"/>
              <a:t>Features:</a:t>
            </a:r>
          </a:p>
          <a:p>
            <a:pPr marL="342900" indent="-342900">
              <a:buFont typeface="Wingdings" panose="05000000000000000000" pitchFamily="2" charset="2"/>
              <a:buChar char="q"/>
            </a:pPr>
            <a:r>
              <a:rPr lang="en-US" dirty="0"/>
              <a:t>Powerful searching and filtering</a:t>
            </a:r>
          </a:p>
          <a:p>
            <a:pPr marL="342900" indent="-342900">
              <a:buFont typeface="Wingdings" panose="05000000000000000000" pitchFamily="2" charset="2"/>
              <a:buChar char="q"/>
            </a:pPr>
            <a:r>
              <a:rPr lang="en-US" dirty="0"/>
              <a:t>Preview scenarios with test values</a:t>
            </a:r>
          </a:p>
        </p:txBody>
      </p:sp>
    </p:spTree>
    <p:extLst>
      <p:ext uri="{BB962C8B-B14F-4D97-AF65-F5344CB8AC3E}">
        <p14:creationId xmlns:p14="http://schemas.microsoft.com/office/powerpoint/2010/main" val="16283335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6C5DE-C19A-4D66-A660-BD346644937B}"/>
              </a:ext>
            </a:extLst>
          </p:cNvPr>
          <p:cNvSpPr>
            <a:spLocks noGrp="1"/>
          </p:cNvSpPr>
          <p:nvPr>
            <p:ph type="ctrTitle"/>
          </p:nvPr>
        </p:nvSpPr>
        <p:spPr/>
        <p:txBody>
          <a:bodyPr/>
          <a:lstStyle/>
          <a:p>
            <a:r>
              <a:rPr lang="en-US" dirty="0"/>
              <a:t>How to generate the Living Doc?</a:t>
            </a:r>
          </a:p>
        </p:txBody>
      </p:sp>
      <p:sp>
        <p:nvSpPr>
          <p:cNvPr id="4" name="Content Placeholder 3">
            <a:extLst>
              <a:ext uri="{FF2B5EF4-FFF2-40B4-BE49-F238E27FC236}">
                <a16:creationId xmlns:a16="http://schemas.microsoft.com/office/drawing/2014/main" id="{061FE449-1BAC-44F6-B9C4-77D36251AEBC}"/>
              </a:ext>
            </a:extLst>
          </p:cNvPr>
          <p:cNvSpPr>
            <a:spLocks noGrp="1"/>
          </p:cNvSpPr>
          <p:nvPr>
            <p:ph idx="10"/>
          </p:nvPr>
        </p:nvSpPr>
        <p:spPr>
          <a:xfrm>
            <a:off x="340945" y="1434353"/>
            <a:ext cx="11259384" cy="1057835"/>
          </a:xfrm>
        </p:spPr>
        <p:txBody>
          <a:bodyPr/>
          <a:lstStyle/>
          <a:p>
            <a:pPr marL="457200" indent="-457200">
              <a:buAutoNum type="arabicPeriod"/>
            </a:pPr>
            <a:r>
              <a:rPr lang="en-US" dirty="0"/>
              <a:t>Install the “</a:t>
            </a:r>
            <a:r>
              <a:rPr lang="en-US" dirty="0" err="1"/>
              <a:t>SpecFlow.Plus.LivingDocPlugin</a:t>
            </a:r>
            <a:r>
              <a:rPr lang="en-US" dirty="0"/>
              <a:t>: </a:t>
            </a:r>
            <a:r>
              <a:rPr lang="en-US" dirty="0" err="1"/>
              <a:t>nuget</a:t>
            </a:r>
            <a:r>
              <a:rPr lang="en-US" dirty="0"/>
              <a:t> in your project.</a:t>
            </a:r>
          </a:p>
          <a:p>
            <a:pPr lvl="1"/>
            <a:r>
              <a:rPr lang="en-US" dirty="0"/>
              <a:t>Note: It requires </a:t>
            </a:r>
            <a:r>
              <a:rPr lang="en-US" dirty="0" err="1"/>
              <a:t>SpecFlow</a:t>
            </a:r>
            <a:r>
              <a:rPr lang="en-US" dirty="0"/>
              <a:t> version &gt;=3.4.3 &lt;=3.5.286</a:t>
            </a:r>
          </a:p>
        </p:txBody>
      </p:sp>
      <p:pic>
        <p:nvPicPr>
          <p:cNvPr id="6" name="Picture 5">
            <a:extLst>
              <a:ext uri="{FF2B5EF4-FFF2-40B4-BE49-F238E27FC236}">
                <a16:creationId xmlns:a16="http://schemas.microsoft.com/office/drawing/2014/main" id="{8539A891-3B5F-4254-A9F1-DA03BC4687A1}"/>
              </a:ext>
            </a:extLst>
          </p:cNvPr>
          <p:cNvPicPr>
            <a:picLocks noChangeAspect="1"/>
          </p:cNvPicPr>
          <p:nvPr/>
        </p:nvPicPr>
        <p:blipFill rotWithShape="1">
          <a:blip r:embed="rId2"/>
          <a:srcRect r="36097"/>
          <a:stretch/>
        </p:blipFill>
        <p:spPr>
          <a:xfrm>
            <a:off x="1007007" y="2994213"/>
            <a:ext cx="10177986" cy="2043952"/>
          </a:xfrm>
          <a:prstGeom prst="rect">
            <a:avLst/>
          </a:prstGeom>
        </p:spPr>
      </p:pic>
    </p:spTree>
    <p:extLst>
      <p:ext uri="{BB962C8B-B14F-4D97-AF65-F5344CB8AC3E}">
        <p14:creationId xmlns:p14="http://schemas.microsoft.com/office/powerpoint/2010/main" val="3096778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B1666DF-2B95-4B0A-8ED0-7B675C9CA65A}"/>
              </a:ext>
            </a:extLst>
          </p:cNvPr>
          <p:cNvSpPr>
            <a:spLocks noGrp="1"/>
          </p:cNvSpPr>
          <p:nvPr>
            <p:ph idx="10"/>
          </p:nvPr>
        </p:nvSpPr>
        <p:spPr>
          <a:xfrm>
            <a:off x="340945" y="1004047"/>
            <a:ext cx="11295243" cy="1541929"/>
          </a:xfrm>
        </p:spPr>
        <p:txBody>
          <a:bodyPr/>
          <a:lstStyle/>
          <a:p>
            <a:pPr marL="457200" indent="-457200">
              <a:buAutoNum type="arabicPeriod" startAt="2"/>
            </a:pPr>
            <a:r>
              <a:rPr lang="en-US" dirty="0"/>
              <a:t>Install the “</a:t>
            </a:r>
            <a:r>
              <a:rPr lang="en-US" dirty="0" err="1"/>
              <a:t>SpecFlow+LivingDoc</a:t>
            </a:r>
            <a:r>
              <a:rPr lang="en-US" dirty="0"/>
              <a:t> CLI” by executing below command.</a:t>
            </a:r>
          </a:p>
          <a:p>
            <a:r>
              <a:rPr lang="en-US" dirty="0"/>
              <a:t>	“dotnet tool install --global </a:t>
            </a:r>
            <a:r>
              <a:rPr lang="en-US" dirty="0" err="1"/>
              <a:t>SpecFlow.Plus.LivingDoc.CLI</a:t>
            </a:r>
            <a:r>
              <a:rPr lang="en-US" dirty="0"/>
              <a:t>”</a:t>
            </a:r>
          </a:p>
          <a:p>
            <a:r>
              <a:rPr lang="en-US" dirty="0"/>
              <a:t>      Note: It requires at least </a:t>
            </a:r>
            <a:r>
              <a:rPr lang="en-US" dirty="0" err="1"/>
              <a:t>.net</a:t>
            </a:r>
            <a:r>
              <a:rPr lang="en-US" dirty="0"/>
              <a:t> core </a:t>
            </a:r>
            <a:r>
              <a:rPr lang="en-US" dirty="0" err="1"/>
              <a:t>sdk</a:t>
            </a:r>
            <a:r>
              <a:rPr lang="en-US" dirty="0"/>
              <a:t> 3.1</a:t>
            </a:r>
          </a:p>
        </p:txBody>
      </p:sp>
      <p:pic>
        <p:nvPicPr>
          <p:cNvPr id="6" name="Picture 5">
            <a:extLst>
              <a:ext uri="{FF2B5EF4-FFF2-40B4-BE49-F238E27FC236}">
                <a16:creationId xmlns:a16="http://schemas.microsoft.com/office/drawing/2014/main" id="{F4C5E772-72A0-48B9-B34B-0A91567C551D}"/>
              </a:ext>
            </a:extLst>
          </p:cNvPr>
          <p:cNvPicPr>
            <a:picLocks noChangeAspect="1"/>
          </p:cNvPicPr>
          <p:nvPr/>
        </p:nvPicPr>
        <p:blipFill>
          <a:blip r:embed="rId2"/>
          <a:stretch>
            <a:fillRect/>
          </a:stretch>
        </p:blipFill>
        <p:spPr>
          <a:xfrm>
            <a:off x="2635486" y="2545976"/>
            <a:ext cx="6921027" cy="3603812"/>
          </a:xfrm>
          <a:prstGeom prst="rect">
            <a:avLst/>
          </a:prstGeom>
        </p:spPr>
      </p:pic>
    </p:spTree>
    <p:extLst>
      <p:ext uri="{BB962C8B-B14F-4D97-AF65-F5344CB8AC3E}">
        <p14:creationId xmlns:p14="http://schemas.microsoft.com/office/powerpoint/2010/main" val="6612441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EB4A15FC-2C25-455F-849E-0E8B607525C9}"/>
              </a:ext>
            </a:extLst>
          </p:cNvPr>
          <p:cNvSpPr>
            <a:spLocks noGrp="1"/>
          </p:cNvSpPr>
          <p:nvPr>
            <p:ph idx="10"/>
          </p:nvPr>
        </p:nvSpPr>
        <p:spPr>
          <a:xfrm>
            <a:off x="340945" y="986119"/>
            <a:ext cx="11169737" cy="986116"/>
          </a:xfrm>
        </p:spPr>
        <p:txBody>
          <a:bodyPr/>
          <a:lstStyle/>
          <a:p>
            <a:pPr marL="466725" indent="-466725"/>
            <a:r>
              <a:rPr lang="en-US" dirty="0"/>
              <a:t>3.    Run the test, after test execution completes, anew “</a:t>
            </a:r>
            <a:r>
              <a:rPr lang="en-US" dirty="0" err="1"/>
              <a:t>TestExecution.json</a:t>
            </a:r>
            <a:r>
              <a:rPr lang="en-US" dirty="0"/>
              <a:t>” file will be created in the output directory of the project.</a:t>
            </a:r>
          </a:p>
        </p:txBody>
      </p:sp>
      <p:pic>
        <p:nvPicPr>
          <p:cNvPr id="6" name="Picture 5">
            <a:extLst>
              <a:ext uri="{FF2B5EF4-FFF2-40B4-BE49-F238E27FC236}">
                <a16:creationId xmlns:a16="http://schemas.microsoft.com/office/drawing/2014/main" id="{86B4993C-B723-48F5-B249-6D805C26849F}"/>
              </a:ext>
            </a:extLst>
          </p:cNvPr>
          <p:cNvPicPr>
            <a:picLocks noChangeAspect="1"/>
          </p:cNvPicPr>
          <p:nvPr/>
        </p:nvPicPr>
        <p:blipFill>
          <a:blip r:embed="rId2"/>
          <a:stretch>
            <a:fillRect/>
          </a:stretch>
        </p:blipFill>
        <p:spPr>
          <a:xfrm>
            <a:off x="866355" y="1972235"/>
            <a:ext cx="10459288" cy="1456765"/>
          </a:xfrm>
          <a:prstGeom prst="rect">
            <a:avLst/>
          </a:prstGeom>
        </p:spPr>
      </p:pic>
      <p:sp>
        <p:nvSpPr>
          <p:cNvPr id="7" name="Content Placeholder 3">
            <a:extLst>
              <a:ext uri="{FF2B5EF4-FFF2-40B4-BE49-F238E27FC236}">
                <a16:creationId xmlns:a16="http://schemas.microsoft.com/office/drawing/2014/main" id="{BDAC01C1-0583-409F-A4D0-667E58B6B4CC}"/>
              </a:ext>
            </a:extLst>
          </p:cNvPr>
          <p:cNvSpPr txBox="1">
            <a:spLocks/>
          </p:cNvSpPr>
          <p:nvPr/>
        </p:nvSpPr>
        <p:spPr>
          <a:xfrm>
            <a:off x="326094" y="3429000"/>
            <a:ext cx="11169737" cy="605118"/>
          </a:xfrm>
          <a:prstGeom prst="rect">
            <a:avLst/>
          </a:prstGeom>
        </p:spPr>
        <p:txBody>
          <a:bodyPr>
            <a:normAutofit/>
          </a:bodyPr>
          <a:lstStyle>
            <a:lvl1pPr marL="0" indent="0" algn="l" defTabSz="914400" rtl="0" eaLnBrk="1" latinLnBrk="0" hangingPunct="1">
              <a:lnSpc>
                <a:spcPct val="120000"/>
              </a:lnSpc>
              <a:spcBef>
                <a:spcPts val="1000"/>
              </a:spcBef>
              <a:buClr>
                <a:srgbClr val="57A0D3"/>
              </a:buClr>
              <a:buFontTx/>
              <a:buNone/>
              <a:defRPr sz="2000" kern="1200" baseline="0">
                <a:solidFill>
                  <a:srgbClr val="62656A"/>
                </a:solidFill>
                <a:latin typeface="Segoe UI Semilight" panose="020B0402040204020203" pitchFamily="34" charset="0"/>
                <a:ea typeface="+mn-ea"/>
                <a:cs typeface="Segoe UI Semilight" panose="020B0402040204020203" pitchFamily="34" charset="0"/>
              </a:defRPr>
            </a:lvl1pPr>
            <a:lvl2pPr marL="4572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2pPr>
            <a:lvl3pPr marL="9144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3pPr>
            <a:lvl4pPr marL="13716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4pPr>
            <a:lvl5pPr marL="1828800" indent="0" algn="l" defTabSz="914400" rtl="0" eaLnBrk="1" latinLnBrk="0" hangingPunct="1">
              <a:lnSpc>
                <a:spcPct val="120000"/>
              </a:lnSpc>
              <a:spcBef>
                <a:spcPts val="500"/>
              </a:spcBef>
              <a:buClr>
                <a:srgbClr val="34526E"/>
              </a:buClr>
              <a:buFontTx/>
              <a:buNone/>
              <a:defRPr sz="2000" kern="1200">
                <a:solidFill>
                  <a:srgbClr val="62656A"/>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6725" indent="-466725"/>
            <a:r>
              <a:rPr lang="en-US" dirty="0"/>
              <a:t>4.    Run the command “</a:t>
            </a:r>
            <a:r>
              <a:rPr lang="en-US" dirty="0" err="1"/>
              <a:t>livingdoc</a:t>
            </a:r>
            <a:r>
              <a:rPr lang="en-US" dirty="0"/>
              <a:t> test-assembly &lt;</a:t>
            </a:r>
            <a:r>
              <a:rPr lang="en-US" dirty="0" err="1"/>
              <a:t>PathToTestAssembly</a:t>
            </a:r>
            <a:r>
              <a:rPr lang="en-US" dirty="0"/>
              <a:t>&gt;” in command line.</a:t>
            </a:r>
          </a:p>
        </p:txBody>
      </p:sp>
      <p:pic>
        <p:nvPicPr>
          <p:cNvPr id="8" name="Picture 7">
            <a:extLst>
              <a:ext uri="{FF2B5EF4-FFF2-40B4-BE49-F238E27FC236}">
                <a16:creationId xmlns:a16="http://schemas.microsoft.com/office/drawing/2014/main" id="{35641F18-0703-414C-A53B-F4A07F6B6DFB}"/>
              </a:ext>
            </a:extLst>
          </p:cNvPr>
          <p:cNvPicPr>
            <a:picLocks noChangeAspect="1"/>
          </p:cNvPicPr>
          <p:nvPr/>
        </p:nvPicPr>
        <p:blipFill>
          <a:blip r:embed="rId3"/>
          <a:stretch>
            <a:fillRect/>
          </a:stretch>
        </p:blipFill>
        <p:spPr>
          <a:xfrm>
            <a:off x="2305563" y="4192145"/>
            <a:ext cx="7580873" cy="1679736"/>
          </a:xfrm>
          <a:prstGeom prst="rect">
            <a:avLst/>
          </a:prstGeom>
        </p:spPr>
      </p:pic>
    </p:spTree>
    <p:extLst>
      <p:ext uri="{BB962C8B-B14F-4D97-AF65-F5344CB8AC3E}">
        <p14:creationId xmlns:p14="http://schemas.microsoft.com/office/powerpoint/2010/main" val="238188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sitting at a table&#10;&#10;Description automatically generated">
            <a:extLst>
              <a:ext uri="{FF2B5EF4-FFF2-40B4-BE49-F238E27FC236}">
                <a16:creationId xmlns:a16="http://schemas.microsoft.com/office/drawing/2014/main" id="{6805F741-2A6C-4182-9EF8-E332337386A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19972"/>
          <a:stretch/>
        </p:blipFill>
        <p:spPr>
          <a:xfrm>
            <a:off x="652964" y="0"/>
            <a:ext cx="11539036" cy="6858000"/>
          </a:xfrm>
          <a:prstGeom prst="rect">
            <a:avLst/>
          </a:prstGeom>
        </p:spPr>
      </p:pic>
      <p:sp>
        <p:nvSpPr>
          <p:cNvPr id="4" name="Rectangle 3"/>
          <p:cNvSpPr/>
          <p:nvPr/>
        </p:nvSpPr>
        <p:spPr>
          <a:xfrm rot="10800000">
            <a:off x="0" y="0"/>
            <a:ext cx="9803219" cy="6858000"/>
          </a:xfrm>
          <a:prstGeom prst="rect">
            <a:avLst/>
          </a:prstGeom>
          <a:gradFill>
            <a:gsLst>
              <a:gs pos="0">
                <a:schemeClr val="accent1">
                  <a:lumMod val="5000"/>
                  <a:lumOff val="95000"/>
                  <a:alpha val="0"/>
                </a:schemeClr>
              </a:gs>
              <a:gs pos="35242">
                <a:srgbClr val="FAFDFF">
                  <a:alpha val="79000"/>
                </a:srgbClr>
              </a:gs>
              <a:gs pos="67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 name="Title 4"/>
          <p:cNvSpPr>
            <a:spLocks noGrp="1"/>
          </p:cNvSpPr>
          <p:nvPr>
            <p:ph type="ctrTitle"/>
          </p:nvPr>
        </p:nvSpPr>
        <p:spPr/>
        <p:txBody>
          <a:bodyPr lIns="91440" tIns="45720" rIns="91440" bIns="45720" anchor="b">
            <a:normAutofit/>
          </a:bodyPr>
          <a:lstStyle/>
          <a:p>
            <a:r>
              <a:rPr lang="en-US" dirty="0">
                <a:latin typeface="Segoe UI Black"/>
                <a:ea typeface="Segoe UI Black"/>
                <a:cs typeface="Segoe UI Semibold"/>
              </a:rPr>
              <a:t>Introduction To BDD</a:t>
            </a:r>
          </a:p>
        </p:txBody>
      </p:sp>
      <p:sp>
        <p:nvSpPr>
          <p:cNvPr id="11" name="Content Placeholder 6"/>
          <p:cNvSpPr>
            <a:spLocks noGrp="1"/>
          </p:cNvSpPr>
          <p:nvPr>
            <p:ph idx="10"/>
          </p:nvPr>
        </p:nvSpPr>
        <p:spPr>
          <a:xfrm>
            <a:off x="346728" y="1434353"/>
            <a:ext cx="8120998" cy="4553210"/>
          </a:xfrm>
        </p:spPr>
        <p:txBody>
          <a:bodyPr lIns="91440" tIns="45720" rIns="91440" bIns="45720" anchor="t">
            <a:normAutofit fontScale="92500" lnSpcReduction="20000"/>
          </a:bodyPr>
          <a:lstStyle/>
          <a:p>
            <a:r>
              <a:rPr lang="en-US" dirty="0"/>
              <a:t>Behavioral Driven Development (BDD) is a software development process, tests are more user-focused and based on the system’s behavior. It improves collaboration between tech and non-tech teams and stakeholders.</a:t>
            </a:r>
          </a:p>
          <a:p>
            <a:endParaRPr lang="en-US" dirty="0"/>
          </a:p>
          <a:p>
            <a:r>
              <a:rPr lang="en-US" dirty="0"/>
              <a:t>BDD Benefits:</a:t>
            </a:r>
          </a:p>
          <a:p>
            <a:pPr marL="342900" indent="-342900">
              <a:buFont typeface="Wingdings" panose="05000000000000000000" pitchFamily="2" charset="2"/>
              <a:buChar char="q"/>
            </a:pPr>
            <a:r>
              <a:rPr lang="en-US" dirty="0"/>
              <a:t>Better communication between developers, testers, product owners, stake-holders.</a:t>
            </a:r>
          </a:p>
          <a:p>
            <a:pPr marL="342900" indent="-342900">
              <a:buFont typeface="Wingdings" panose="05000000000000000000" pitchFamily="2" charset="2"/>
              <a:buChar char="q"/>
            </a:pPr>
            <a:r>
              <a:rPr lang="en-US" dirty="0"/>
              <a:t>Tests are very easy to understand, hence the learning curve is much shorter.</a:t>
            </a:r>
          </a:p>
          <a:p>
            <a:pPr marL="342900" indent="-342900">
              <a:buFont typeface="Wingdings" panose="05000000000000000000" pitchFamily="2" charset="2"/>
              <a:buChar char="q"/>
            </a:pPr>
            <a:r>
              <a:rPr lang="en-US" dirty="0"/>
              <a:t>The behavioral approach defines acceptance criteria prior to development.</a:t>
            </a:r>
          </a:p>
          <a:p>
            <a:pPr marL="342900" indent="-342900">
              <a:buFont typeface="Wingdings" panose="05000000000000000000" pitchFamily="2" charset="2"/>
              <a:buChar char="q"/>
            </a:pPr>
            <a:r>
              <a:rPr lang="en-US" dirty="0"/>
              <a:t>Reduce the scope of ambiguity.</a:t>
            </a:r>
          </a:p>
          <a:p>
            <a:endParaRPr lang="en-CA" dirty="0">
              <a:cs typeface="Segoe UI Semilight"/>
            </a:endParaRP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07771" y="6246096"/>
            <a:ext cx="1310524" cy="356856"/>
          </a:xfrm>
          <a:prstGeom prst="rect">
            <a:avLst/>
          </a:prstGeom>
        </p:spPr>
      </p:pic>
      <p:sp>
        <p:nvSpPr>
          <p:cNvPr id="10" name="Title 1">
            <a:extLst>
              <a:ext uri="{FF2B5EF4-FFF2-40B4-BE49-F238E27FC236}">
                <a16:creationId xmlns:a16="http://schemas.microsoft.com/office/drawing/2014/main" id="{20C9DA0A-E4FF-4DAA-8F41-48AB76CBB85A}"/>
              </a:ext>
            </a:extLst>
          </p:cNvPr>
          <p:cNvSpPr txBox="1">
            <a:spLocks/>
          </p:cNvSpPr>
          <p:nvPr/>
        </p:nvSpPr>
        <p:spPr>
          <a:xfrm>
            <a:off x="356250" y="6359235"/>
            <a:ext cx="5144070"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900" kern="1200" dirty="0">
                <a:solidFill>
                  <a:schemeClr val="bg1">
                    <a:lumMod val="75000"/>
                  </a:schemeClr>
                </a:solidFill>
                <a:effectLst/>
                <a:latin typeface="Segoe UI Semilight" panose="020B0402040204020203" pitchFamily="34" charset="0"/>
                <a:ea typeface="+mj-ea"/>
                <a:cs typeface="Segoe UI Semibold" panose="020B0702040204020203" pitchFamily="34" charset="0"/>
              </a:rPr>
              <a:t>SOTI Confidential - Only for use under NDA - Do not distribute</a:t>
            </a:r>
            <a:endParaRPr lang="en-US" sz="900" dirty="0">
              <a:solidFill>
                <a:schemeClr val="bg1">
                  <a:lumMod val="75000"/>
                </a:schemeClr>
              </a:solidFill>
            </a:endParaRPr>
          </a:p>
        </p:txBody>
      </p:sp>
    </p:spTree>
    <p:extLst>
      <p:ext uri="{BB962C8B-B14F-4D97-AF65-F5344CB8AC3E}">
        <p14:creationId xmlns:p14="http://schemas.microsoft.com/office/powerpoint/2010/main" val="3704863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D981B25-E8A5-4336-861D-245C079F0EBB}"/>
              </a:ext>
            </a:extLst>
          </p:cNvPr>
          <p:cNvSpPr>
            <a:spLocks noGrp="1"/>
          </p:cNvSpPr>
          <p:nvPr>
            <p:ph idx="10"/>
          </p:nvPr>
        </p:nvSpPr>
        <p:spPr>
          <a:xfrm>
            <a:off x="340945" y="717177"/>
            <a:ext cx="11313173" cy="537882"/>
          </a:xfrm>
        </p:spPr>
        <p:txBody>
          <a:bodyPr/>
          <a:lstStyle/>
          <a:p>
            <a:r>
              <a:rPr lang="en-US" dirty="0"/>
              <a:t>5.    A new “LivingDoc.html” will be created in the same folder.</a:t>
            </a:r>
          </a:p>
        </p:txBody>
      </p:sp>
      <p:pic>
        <p:nvPicPr>
          <p:cNvPr id="6" name="Picture 5">
            <a:extLst>
              <a:ext uri="{FF2B5EF4-FFF2-40B4-BE49-F238E27FC236}">
                <a16:creationId xmlns:a16="http://schemas.microsoft.com/office/drawing/2014/main" id="{C00378A7-0049-4D16-BCE7-F7B8995CC92C}"/>
              </a:ext>
            </a:extLst>
          </p:cNvPr>
          <p:cNvPicPr>
            <a:picLocks noChangeAspect="1"/>
          </p:cNvPicPr>
          <p:nvPr/>
        </p:nvPicPr>
        <p:blipFill>
          <a:blip r:embed="rId2"/>
          <a:stretch>
            <a:fillRect/>
          </a:stretch>
        </p:blipFill>
        <p:spPr>
          <a:xfrm>
            <a:off x="2925147" y="1255059"/>
            <a:ext cx="6341706" cy="874208"/>
          </a:xfrm>
          <a:prstGeom prst="rect">
            <a:avLst/>
          </a:prstGeom>
        </p:spPr>
      </p:pic>
      <p:pic>
        <p:nvPicPr>
          <p:cNvPr id="7" name="Picture 6">
            <a:extLst>
              <a:ext uri="{FF2B5EF4-FFF2-40B4-BE49-F238E27FC236}">
                <a16:creationId xmlns:a16="http://schemas.microsoft.com/office/drawing/2014/main" id="{18BC881D-119C-4AAA-A6A3-5B65788F7DBF}"/>
              </a:ext>
            </a:extLst>
          </p:cNvPr>
          <p:cNvPicPr>
            <a:picLocks noChangeAspect="1"/>
          </p:cNvPicPr>
          <p:nvPr/>
        </p:nvPicPr>
        <p:blipFill>
          <a:blip r:embed="rId3"/>
          <a:stretch>
            <a:fillRect/>
          </a:stretch>
        </p:blipFill>
        <p:spPr>
          <a:xfrm>
            <a:off x="2223247" y="2376468"/>
            <a:ext cx="7745506" cy="3764355"/>
          </a:xfrm>
          <a:prstGeom prst="rect">
            <a:avLst/>
          </a:prstGeom>
        </p:spPr>
      </p:pic>
    </p:spTree>
    <p:extLst>
      <p:ext uri="{BB962C8B-B14F-4D97-AF65-F5344CB8AC3E}">
        <p14:creationId xmlns:p14="http://schemas.microsoft.com/office/powerpoint/2010/main" val="2703115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rry image of a person&#10;&#10;Description automatically generated">
            <a:extLst>
              <a:ext uri="{FF2B5EF4-FFF2-40B4-BE49-F238E27FC236}">
                <a16:creationId xmlns:a16="http://schemas.microsoft.com/office/drawing/2014/main" id="{75355AFF-E6F3-431C-ABED-AF0EFC7C8B2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95116E7D-241C-40D7-AAB2-A41F5F7259B3}"/>
              </a:ext>
            </a:extLst>
          </p:cNvPr>
          <p:cNvSpPr/>
          <p:nvPr/>
        </p:nvSpPr>
        <p:spPr>
          <a:xfrm>
            <a:off x="0" y="0"/>
            <a:ext cx="12192000" cy="6858000"/>
          </a:xfrm>
          <a:prstGeom prst="rect">
            <a:avLst/>
          </a:prstGeom>
          <a:gradFill>
            <a:gsLst>
              <a:gs pos="0">
                <a:schemeClr val="tx2"/>
              </a:gs>
              <a:gs pos="100000">
                <a:schemeClr val="bg2">
                  <a:alpha val="18000"/>
                </a:schemeClr>
              </a:gs>
              <a:gs pos="73000">
                <a:schemeClr val="bg2">
                  <a:alpha val="34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Title 8"/>
          <p:cNvSpPr>
            <a:spLocks noGrp="1"/>
          </p:cNvSpPr>
          <p:nvPr>
            <p:ph type="title" idx="4294967295"/>
          </p:nvPr>
        </p:nvSpPr>
        <p:spPr>
          <a:xfrm>
            <a:off x="0" y="2813050"/>
            <a:ext cx="12192000" cy="785813"/>
          </a:xfrm>
          <a:prstGeom prst="rect">
            <a:avLst/>
          </a:prstGeom>
        </p:spPr>
        <p:txBody>
          <a:bodyPr/>
          <a:lstStyle/>
          <a:p>
            <a:pPr algn="ctr"/>
            <a:r>
              <a:rPr lang="en-CA" sz="6000" cap="all" dirty="0">
                <a:solidFill>
                  <a:schemeClr val="bg1"/>
                </a:solidFill>
                <a:latin typeface="Segoe UI Black" panose="020B0A02040204020203" pitchFamily="34" charset="0"/>
              </a:rPr>
              <a:t>Questions?</a:t>
            </a:r>
          </a:p>
        </p:txBody>
      </p:sp>
      <p:sp>
        <p:nvSpPr>
          <p:cNvPr id="7" name="Title 1"/>
          <p:cNvSpPr txBox="1">
            <a:spLocks/>
          </p:cNvSpPr>
          <p:nvPr/>
        </p:nvSpPr>
        <p:spPr>
          <a:xfrm>
            <a:off x="356250" y="6359235"/>
            <a:ext cx="6606238" cy="399114"/>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CA" sz="1000" kern="1200" dirty="0">
                <a:effectLst/>
              </a:rPr>
              <a:t>SOTI Confidential - Only for use under NDA - Do not distribute</a:t>
            </a:r>
            <a:endParaRPr lang="en-US" sz="1000" dirty="0"/>
          </a:p>
        </p:txBody>
      </p:sp>
      <p:pic>
        <p:nvPicPr>
          <p:cNvPr id="10" name="Picture 9">
            <a:extLst>
              <a:ext uri="{FF2B5EF4-FFF2-40B4-BE49-F238E27FC236}">
                <a16:creationId xmlns:a16="http://schemas.microsoft.com/office/drawing/2014/main" id="{B3561598-7A8B-489C-A1EF-E9CF0B70CDD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02739" y="6243544"/>
            <a:ext cx="1323373" cy="360356"/>
          </a:xfrm>
          <a:prstGeom prst="rect">
            <a:avLst/>
          </a:prstGeom>
        </p:spPr>
      </p:pic>
    </p:spTree>
    <p:extLst>
      <p:ext uri="{BB962C8B-B14F-4D97-AF65-F5344CB8AC3E}">
        <p14:creationId xmlns:p14="http://schemas.microsoft.com/office/powerpoint/2010/main" val="199916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anim calcmode="lin" valueType="num">
                                      <p:cBhvr>
                                        <p:cTn id="11" dur="1000" fill="hold"/>
                                        <p:tgtEl>
                                          <p:spTgt spid="8"/>
                                        </p:tgtEl>
                                        <p:attrNameLst>
                                          <p:attrName>ppt_x</p:attrName>
                                        </p:attrNameLst>
                                      </p:cBhvr>
                                      <p:tavLst>
                                        <p:tav tm="0">
                                          <p:val>
                                            <p:strVal val="#ppt_x"/>
                                          </p:val>
                                        </p:tav>
                                        <p:tav tm="100000">
                                          <p:val>
                                            <p:strVal val="#ppt_x"/>
                                          </p:val>
                                        </p:tav>
                                      </p:tavLst>
                                    </p:anim>
                                    <p:anim calcmode="lin" valueType="num">
                                      <p:cBhvr>
                                        <p:cTn id="1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food, computer&#10;&#10;Description automatically generated">
            <a:extLst>
              <a:ext uri="{FF2B5EF4-FFF2-40B4-BE49-F238E27FC236}">
                <a16:creationId xmlns:a16="http://schemas.microsoft.com/office/drawing/2014/main" id="{8EE42549-8BF9-477A-A692-EAC9070488F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9218" b="6407"/>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40B25E5C-849A-439F-B033-5BF13342C250}"/>
              </a:ext>
            </a:extLst>
          </p:cNvPr>
          <p:cNvSpPr/>
          <p:nvPr/>
        </p:nvSpPr>
        <p:spPr>
          <a:xfrm rot="10800000">
            <a:off x="0" y="0"/>
            <a:ext cx="12192000" cy="6858000"/>
          </a:xfrm>
          <a:prstGeom prst="rect">
            <a:avLst/>
          </a:prstGeom>
          <a:gradFill>
            <a:gsLst>
              <a:gs pos="0">
                <a:schemeClr val="bg2">
                  <a:alpha val="51000"/>
                </a:schemeClr>
              </a:gs>
              <a:gs pos="51000">
                <a:schemeClr val="tx2">
                  <a:alpha val="73000"/>
                </a:schemeClr>
              </a:gs>
              <a:gs pos="97000">
                <a:schemeClr val="tx2">
                  <a:alpha val="54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7" name="Picture 6" descr="A picture containing object, drawing&#10;&#10;Description automatically generated">
            <a:extLst>
              <a:ext uri="{FF2B5EF4-FFF2-40B4-BE49-F238E27FC236}">
                <a16:creationId xmlns:a16="http://schemas.microsoft.com/office/drawing/2014/main" id="{A9532856-5C7D-4B53-9B7F-6BEF141924AD}"/>
              </a:ext>
            </a:extLst>
          </p:cNvPr>
          <p:cNvPicPr>
            <a:picLocks noChangeAspect="1"/>
          </p:cNvPicPr>
          <p:nvPr/>
        </p:nvPicPr>
        <p:blipFill rotWithShape="1">
          <a:blip r:embed="rId4">
            <a:alphaModFix amt="16000"/>
            <a:extLst>
              <a:ext uri="{28A0092B-C50C-407E-A947-70E740481C1C}">
                <a14:useLocalDpi xmlns:a14="http://schemas.microsoft.com/office/drawing/2010/main" val="0"/>
              </a:ext>
            </a:extLst>
          </a:blip>
          <a:srcRect l="19651" t="11355" b="16941"/>
          <a:stretch/>
        </p:blipFill>
        <p:spPr>
          <a:xfrm>
            <a:off x="0" y="1493134"/>
            <a:ext cx="12192000" cy="4352081"/>
          </a:xfrm>
          <a:prstGeom prst="rect">
            <a:avLst/>
          </a:prstGeom>
        </p:spPr>
      </p:pic>
      <p:sp>
        <p:nvSpPr>
          <p:cNvPr id="16" name="Title 1">
            <a:extLst>
              <a:ext uri="{FF2B5EF4-FFF2-40B4-BE49-F238E27FC236}">
                <a16:creationId xmlns:a16="http://schemas.microsoft.com/office/drawing/2014/main" id="{555B9C57-2B78-4C82-BA27-4BFFD053967E}"/>
              </a:ext>
            </a:extLst>
          </p:cNvPr>
          <p:cNvSpPr txBox="1">
            <a:spLocks/>
          </p:cNvSpPr>
          <p:nvPr/>
        </p:nvSpPr>
        <p:spPr>
          <a:xfrm>
            <a:off x="0" y="2622762"/>
            <a:ext cx="12192000" cy="1010292"/>
          </a:xfrm>
          <a:prstGeom prst="rect">
            <a:avLst/>
          </a:prstGeom>
        </p:spPr>
        <p:txBody>
          <a:bodyPr/>
          <a:lstStyle>
            <a:lvl1pPr algn="ctr" defTabSz="914400" rtl="0" eaLnBrk="1" latinLnBrk="0" hangingPunct="1">
              <a:lnSpc>
                <a:spcPct val="90000"/>
              </a:lnSpc>
              <a:spcBef>
                <a:spcPct val="0"/>
              </a:spcBef>
              <a:buNone/>
              <a:defRPr sz="4400" kern="1200">
                <a:solidFill>
                  <a:schemeClr val="bg1"/>
                </a:solidFill>
                <a:latin typeface="Segoe UI Semilight" panose="020B0402040204020203" pitchFamily="34" charset="0"/>
                <a:ea typeface="+mj-ea"/>
                <a:cs typeface="+mj-cs"/>
              </a:defRPr>
            </a:lvl1pPr>
          </a:lstStyle>
          <a:p>
            <a:r>
              <a:rPr lang="en-US" sz="6000" cap="all" dirty="0">
                <a:latin typeface="Segoe UI Black" panose="020B0A02040204020203" pitchFamily="34" charset="0"/>
              </a:rPr>
              <a:t>Thank you</a:t>
            </a:r>
          </a:p>
        </p:txBody>
      </p:sp>
      <p:pic>
        <p:nvPicPr>
          <p:cNvPr id="17" name="Picture 16" descr="A picture containing drawing&#10;&#10;Description automatically generated">
            <a:extLst>
              <a:ext uri="{FF2B5EF4-FFF2-40B4-BE49-F238E27FC236}">
                <a16:creationId xmlns:a16="http://schemas.microsoft.com/office/drawing/2014/main" id="{77C2C511-AF11-4BA5-AE06-07572ABE3BC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49121" y="4346914"/>
            <a:ext cx="1693758" cy="461211"/>
          </a:xfrm>
          <a:prstGeom prst="rect">
            <a:avLst/>
          </a:prstGeom>
        </p:spPr>
      </p:pic>
      <p:sp>
        <p:nvSpPr>
          <p:cNvPr id="18" name="Title 1">
            <a:extLst>
              <a:ext uri="{FF2B5EF4-FFF2-40B4-BE49-F238E27FC236}">
                <a16:creationId xmlns:a16="http://schemas.microsoft.com/office/drawing/2014/main" id="{E9FC7AD3-82FF-4620-A733-2501F4EECEBF}"/>
              </a:ext>
            </a:extLst>
          </p:cNvPr>
          <p:cNvSpPr txBox="1">
            <a:spLocks/>
          </p:cNvSpPr>
          <p:nvPr/>
        </p:nvSpPr>
        <p:spPr>
          <a:xfrm>
            <a:off x="356250" y="6343650"/>
            <a:ext cx="6606238" cy="414699"/>
          </a:xfrm>
          <a:prstGeom prst="rect">
            <a:avLst/>
          </a:prstGeom>
        </p:spPr>
        <p:txBody>
          <a:bodyPr>
            <a:noAutofit/>
          </a:bodyPr>
          <a:lstStyle>
            <a:lvl1pPr algn="l" defTabSz="914400" rtl="0" eaLnBrk="1" latinLnBrk="0" hangingPunct="1">
              <a:lnSpc>
                <a:spcPct val="90000"/>
              </a:lnSpc>
              <a:spcBef>
                <a:spcPct val="0"/>
              </a:spcBef>
              <a:buNone/>
              <a:defRPr lang="en-CA" sz="4400" kern="1200" dirty="0">
                <a:solidFill>
                  <a:schemeClr val="bg1"/>
                </a:solidFill>
                <a:latin typeface="Segoe UI Semilight" panose="020B0402040204020203" pitchFamily="34" charset="0"/>
                <a:ea typeface="+mj-ea"/>
                <a:cs typeface="Segoe UI Semibold" panose="020B0702040204020203" pitchFamily="34" charset="0"/>
              </a:defRPr>
            </a:lvl1pPr>
          </a:lstStyle>
          <a:p>
            <a:r>
              <a:rPr lang="en-US" sz="690" dirty="0">
                <a:cs typeface="Segoe UI" pitchFamily="34" charset="0"/>
              </a:rPr>
              <a:t>© </a:t>
            </a:r>
            <a:r>
              <a:rPr lang="en-CA" sz="690" kern="1200" dirty="0">
                <a:effectLst/>
              </a:rPr>
              <a:t>2020,</a:t>
            </a:r>
            <a:r>
              <a:rPr lang="en-US" sz="690" dirty="0">
                <a:cs typeface="Segoe UI" pitchFamily="34" charset="0"/>
              </a:rPr>
              <a:t> </a:t>
            </a:r>
            <a:r>
              <a:rPr lang="en-CA" sz="690" kern="1200" dirty="0">
                <a:effectLst/>
              </a:rPr>
              <a:t>SOTI Inc. All Rights Reserved</a:t>
            </a:r>
            <a:endParaRPr lang="en-US" sz="690" dirty="0"/>
          </a:p>
        </p:txBody>
      </p:sp>
      <p:sp>
        <p:nvSpPr>
          <p:cNvPr id="19" name="Rectangle 18">
            <a:extLst>
              <a:ext uri="{FF2B5EF4-FFF2-40B4-BE49-F238E27FC236}">
                <a16:creationId xmlns:a16="http://schemas.microsoft.com/office/drawing/2014/main" id="{F11DF1BA-9795-4F31-B1F9-C3F2F3EBE58E}"/>
              </a:ext>
            </a:extLst>
          </p:cNvPr>
          <p:cNvSpPr/>
          <p:nvPr/>
        </p:nvSpPr>
        <p:spPr>
          <a:xfrm>
            <a:off x="10776304" y="6146158"/>
            <a:ext cx="1415696" cy="461665"/>
          </a:xfrm>
          <a:prstGeom prst="rect">
            <a:avLst/>
          </a:prstGeom>
        </p:spPr>
        <p:txBody>
          <a:bodyPr wrap="square">
            <a:spAutoFit/>
          </a:bodyPr>
          <a:lstStyle/>
          <a:p>
            <a:r>
              <a:rPr lang="en-US" sz="2400" dirty="0">
                <a:solidFill>
                  <a:schemeClr val="bg1"/>
                </a:solidFill>
                <a:latin typeface="Segoe UI Light" panose="020B0502040204020203" pitchFamily="34" charset="0"/>
                <a:cs typeface="Segoe UI Light" panose="020B0502040204020203" pitchFamily="34" charset="0"/>
              </a:rPr>
              <a:t>soti.net</a:t>
            </a:r>
          </a:p>
        </p:txBody>
      </p:sp>
    </p:spTree>
    <p:extLst>
      <p:ext uri="{BB962C8B-B14F-4D97-AF65-F5344CB8AC3E}">
        <p14:creationId xmlns:p14="http://schemas.microsoft.com/office/powerpoint/2010/main" val="298923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0944" y="438034"/>
            <a:ext cx="11572633" cy="732896"/>
          </a:xfrm>
        </p:spPr>
        <p:txBody>
          <a:bodyPr/>
          <a:lstStyle/>
          <a:p>
            <a:r>
              <a:rPr lang="en-US" dirty="0">
                <a:solidFill>
                  <a:schemeClr val="bg2"/>
                </a:solidFill>
              </a:rPr>
              <a:t>BDD Tools</a:t>
            </a:r>
          </a:p>
        </p:txBody>
      </p:sp>
      <p:sp>
        <p:nvSpPr>
          <p:cNvPr id="4" name="Content Placeholder 3"/>
          <p:cNvSpPr>
            <a:spLocks noGrp="1"/>
          </p:cNvSpPr>
          <p:nvPr>
            <p:ph idx="10"/>
          </p:nvPr>
        </p:nvSpPr>
        <p:spPr>
          <a:xfrm>
            <a:off x="388569" y="1355026"/>
            <a:ext cx="9544325" cy="4787953"/>
          </a:xfrm>
        </p:spPr>
        <p:txBody>
          <a:bodyPr>
            <a:noAutofit/>
          </a:bodyPr>
          <a:lstStyle/>
          <a:p>
            <a:pPr marL="342900" indent="-342900">
              <a:buFont typeface="Wingdings" panose="05000000000000000000" pitchFamily="2" charset="2"/>
              <a:buChar char="q"/>
            </a:pPr>
            <a:r>
              <a:rPr lang="en-US" sz="2400" b="1" dirty="0" err="1">
                <a:solidFill>
                  <a:schemeClr val="tx1">
                    <a:lumMod val="75000"/>
                  </a:schemeClr>
                </a:solidFill>
              </a:rPr>
              <a:t>Specflow</a:t>
            </a:r>
            <a:r>
              <a:rPr lang="en-US" sz="2400" b="1" dirty="0">
                <a:solidFill>
                  <a:schemeClr val="tx1">
                    <a:lumMod val="75000"/>
                  </a:schemeClr>
                </a:solidFill>
              </a:rPr>
              <a:t> </a:t>
            </a:r>
            <a:r>
              <a:rPr lang="en-US" sz="2400" dirty="0">
                <a:solidFill>
                  <a:schemeClr val="tx1">
                    <a:lumMod val="75000"/>
                  </a:schemeClr>
                </a:solidFill>
              </a:rPr>
              <a:t>is a testing framework which supports </a:t>
            </a:r>
            <a:r>
              <a:rPr lang="en-US" sz="2400" b="1" dirty="0">
                <a:solidFill>
                  <a:schemeClr val="tx1">
                    <a:lumMod val="75000"/>
                  </a:schemeClr>
                </a:solidFill>
              </a:rPr>
              <a:t>Behavior Driven Development (BDD)</a:t>
            </a:r>
            <a:r>
              <a:rPr lang="en-US" sz="2400" dirty="0">
                <a:solidFill>
                  <a:schemeClr val="tx1">
                    <a:lumMod val="75000"/>
                  </a:schemeClr>
                </a:solidFill>
              </a:rPr>
              <a:t>. It lets us define application behavior in plain meaningful English text defined by a language called </a:t>
            </a:r>
            <a:r>
              <a:rPr lang="en-US" sz="2400" b="1" dirty="0">
                <a:solidFill>
                  <a:schemeClr val="tx1">
                    <a:lumMod val="75000"/>
                  </a:schemeClr>
                </a:solidFill>
              </a:rPr>
              <a:t>Gherkin</a:t>
            </a:r>
            <a:r>
              <a:rPr lang="en-US" sz="2400" dirty="0">
                <a:solidFill>
                  <a:schemeClr val="tx1">
                    <a:lumMod val="75000"/>
                  </a:schemeClr>
                </a:solidFill>
              </a:rPr>
              <a:t>.</a:t>
            </a:r>
          </a:p>
          <a:p>
            <a:endParaRPr lang="en-US" sz="2400" dirty="0">
              <a:solidFill>
                <a:schemeClr val="tx1">
                  <a:lumMod val="75000"/>
                </a:schemeClr>
              </a:solidFill>
            </a:endParaRPr>
          </a:p>
          <a:p>
            <a:pPr marL="342900" indent="-342900">
              <a:buFont typeface="Wingdings" panose="05000000000000000000" pitchFamily="2" charset="2"/>
              <a:buChar char="q"/>
            </a:pPr>
            <a:r>
              <a:rPr lang="en-US" sz="2400" b="1" dirty="0">
                <a:solidFill>
                  <a:schemeClr val="tx1">
                    <a:lumMod val="75000"/>
                  </a:schemeClr>
                </a:solidFill>
              </a:rPr>
              <a:t>Gherkin </a:t>
            </a:r>
            <a:r>
              <a:rPr lang="en-US" sz="2400" dirty="0">
                <a:solidFill>
                  <a:schemeClr val="tx1">
                    <a:lumMod val="75000"/>
                  </a:schemeClr>
                </a:solidFill>
              </a:rPr>
              <a:t>is a plain English text language, which helps the tool – Cucumber/</a:t>
            </a:r>
            <a:r>
              <a:rPr lang="en-US" sz="2400" dirty="0" err="1">
                <a:solidFill>
                  <a:schemeClr val="tx1">
                    <a:lumMod val="75000"/>
                  </a:schemeClr>
                </a:solidFill>
              </a:rPr>
              <a:t>SpecFlow</a:t>
            </a:r>
            <a:r>
              <a:rPr lang="en-US" sz="2400" dirty="0">
                <a:solidFill>
                  <a:schemeClr val="tx1">
                    <a:lumMod val="75000"/>
                  </a:schemeClr>
                </a:solidFill>
              </a:rPr>
              <a:t> to interpret and execute the test scripts. It can be written in 37+ spoken languages.</a:t>
            </a:r>
            <a:endParaRPr lang="en-US" sz="2400" b="1" dirty="0">
              <a:solidFill>
                <a:schemeClr val="tx1">
                  <a:lumMod val="75000"/>
                </a:schemeClr>
              </a:solidFill>
            </a:endParaRPr>
          </a:p>
          <a:p>
            <a:pPr marL="342900" indent="-342900">
              <a:buFont typeface="Wingdings" panose="05000000000000000000" pitchFamily="2" charset="2"/>
              <a:buChar char="q"/>
            </a:pPr>
            <a:endParaRPr lang="en-US" sz="2400" b="1" dirty="0">
              <a:solidFill>
                <a:schemeClr val="tx1">
                  <a:lumMod val="75000"/>
                </a:schemeClr>
              </a:solidFill>
            </a:endParaRPr>
          </a:p>
        </p:txBody>
      </p:sp>
      <p:pic>
        <p:nvPicPr>
          <p:cNvPr id="5" name="Picture 2" descr="Image result for cucumber gherkin images">
            <a:extLst>
              <a:ext uri="{FF2B5EF4-FFF2-40B4-BE49-F238E27FC236}">
                <a16:creationId xmlns:a16="http://schemas.microsoft.com/office/drawing/2014/main" id="{FA0A3E89-AFD3-4A8D-BDFB-A0A1C78893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8802" y="1455443"/>
            <a:ext cx="1182891" cy="109759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Image result for SpecFlow Images">
            <a:extLst>
              <a:ext uri="{FF2B5EF4-FFF2-40B4-BE49-F238E27FC236}">
                <a16:creationId xmlns:a16="http://schemas.microsoft.com/office/drawing/2014/main" id="{F3BD801F-9D9B-4C40-8B25-ED33E78E63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58802" y="4003880"/>
            <a:ext cx="1182891" cy="1182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4054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DB9CE-CC79-460C-9DF8-99A3978F2E59}"/>
              </a:ext>
            </a:extLst>
          </p:cNvPr>
          <p:cNvSpPr>
            <a:spLocks noGrp="1"/>
          </p:cNvSpPr>
          <p:nvPr>
            <p:ph type="ctrTitle"/>
          </p:nvPr>
        </p:nvSpPr>
        <p:spPr/>
        <p:txBody>
          <a:bodyPr/>
          <a:lstStyle/>
          <a:p>
            <a:r>
              <a:rPr lang="en-US" dirty="0"/>
              <a:t>Feature File</a:t>
            </a:r>
          </a:p>
        </p:txBody>
      </p:sp>
      <p:sp>
        <p:nvSpPr>
          <p:cNvPr id="4" name="Content Placeholder 3">
            <a:extLst>
              <a:ext uri="{FF2B5EF4-FFF2-40B4-BE49-F238E27FC236}">
                <a16:creationId xmlns:a16="http://schemas.microsoft.com/office/drawing/2014/main" id="{D24EAB3C-C467-4474-BB51-0AD458F6C4D2}"/>
              </a:ext>
            </a:extLst>
          </p:cNvPr>
          <p:cNvSpPr>
            <a:spLocks noGrp="1"/>
          </p:cNvSpPr>
          <p:nvPr>
            <p:ph idx="10"/>
          </p:nvPr>
        </p:nvSpPr>
        <p:spPr>
          <a:xfrm>
            <a:off x="340945" y="1559859"/>
            <a:ext cx="11572632" cy="4550795"/>
          </a:xfrm>
        </p:spPr>
        <p:txBody>
          <a:bodyPr>
            <a:normAutofit fontScale="85000" lnSpcReduction="20000"/>
          </a:bodyPr>
          <a:lstStyle/>
          <a:p>
            <a:r>
              <a:rPr lang="en-US" dirty="0"/>
              <a:t>The feature files used by </a:t>
            </a:r>
            <a:r>
              <a:rPr lang="en-US" dirty="0" err="1"/>
              <a:t>SpecFlow</a:t>
            </a:r>
            <a:r>
              <a:rPr lang="en-US" dirty="0"/>
              <a:t> to specify acceptance criteria for features in your application are defined using the Gherkin syntax.</a:t>
            </a:r>
          </a:p>
          <a:p>
            <a:endParaRPr lang="en-US" dirty="0"/>
          </a:p>
          <a:p>
            <a:r>
              <a:rPr lang="en-US" dirty="0"/>
              <a:t>Keywords used in feature file are:</a:t>
            </a:r>
          </a:p>
          <a:p>
            <a:pPr marL="342900" indent="-342900">
              <a:buFont typeface="Wingdings" panose="05000000000000000000" pitchFamily="2" charset="2"/>
              <a:buChar char="q"/>
            </a:pPr>
            <a:r>
              <a:rPr lang="en-US" dirty="0"/>
              <a:t>Feature</a:t>
            </a:r>
          </a:p>
          <a:p>
            <a:pPr marL="342900" indent="-342900">
              <a:buFont typeface="Wingdings" panose="05000000000000000000" pitchFamily="2" charset="2"/>
              <a:buChar char="q"/>
            </a:pPr>
            <a:r>
              <a:rPr lang="en-US" dirty="0"/>
              <a:t>Background</a:t>
            </a:r>
          </a:p>
          <a:p>
            <a:pPr marL="342900" indent="-342900">
              <a:buFont typeface="Wingdings" panose="05000000000000000000" pitchFamily="2" charset="2"/>
              <a:buChar char="q"/>
            </a:pPr>
            <a:r>
              <a:rPr lang="en-US" dirty="0"/>
              <a:t>Scenario</a:t>
            </a:r>
          </a:p>
          <a:p>
            <a:pPr marL="342900" indent="-342900">
              <a:buFont typeface="Wingdings" panose="05000000000000000000" pitchFamily="2" charset="2"/>
              <a:buChar char="q"/>
            </a:pPr>
            <a:r>
              <a:rPr lang="en-US" dirty="0"/>
              <a:t>Scenario Outline</a:t>
            </a:r>
          </a:p>
          <a:p>
            <a:pPr marL="342900" indent="-342900">
              <a:buFont typeface="Wingdings" panose="05000000000000000000" pitchFamily="2" charset="2"/>
              <a:buChar char="q"/>
            </a:pPr>
            <a:r>
              <a:rPr lang="en-US" dirty="0"/>
              <a:t>Given</a:t>
            </a:r>
          </a:p>
          <a:p>
            <a:pPr marL="342900" indent="-342900">
              <a:buFont typeface="Wingdings" panose="05000000000000000000" pitchFamily="2" charset="2"/>
              <a:buChar char="q"/>
            </a:pPr>
            <a:r>
              <a:rPr lang="en-US" dirty="0"/>
              <a:t>When</a:t>
            </a:r>
          </a:p>
          <a:p>
            <a:pPr marL="342900" indent="-342900">
              <a:buFont typeface="Wingdings" panose="05000000000000000000" pitchFamily="2" charset="2"/>
              <a:buChar char="q"/>
            </a:pPr>
            <a:r>
              <a:rPr lang="en-US" dirty="0"/>
              <a:t>Then</a:t>
            </a:r>
          </a:p>
          <a:p>
            <a:r>
              <a:rPr lang="en-US" dirty="0"/>
              <a:t>Extension of the feature file is .feature</a:t>
            </a:r>
          </a:p>
          <a:p>
            <a:pPr marL="342900" indent="-342900">
              <a:buFont typeface="Wingdings" panose="05000000000000000000" pitchFamily="2" charset="2"/>
              <a:buChar char="q"/>
            </a:pPr>
            <a:endParaRPr lang="en-US" dirty="0"/>
          </a:p>
        </p:txBody>
      </p:sp>
      <p:pic>
        <p:nvPicPr>
          <p:cNvPr id="6" name="Picture 5">
            <a:extLst>
              <a:ext uri="{FF2B5EF4-FFF2-40B4-BE49-F238E27FC236}">
                <a16:creationId xmlns:a16="http://schemas.microsoft.com/office/drawing/2014/main" id="{1EFDB842-1077-455A-8C86-44DA4B4EFBA6}"/>
              </a:ext>
            </a:extLst>
          </p:cNvPr>
          <p:cNvPicPr>
            <a:picLocks noChangeAspect="1"/>
          </p:cNvPicPr>
          <p:nvPr/>
        </p:nvPicPr>
        <p:blipFill>
          <a:blip r:embed="rId2"/>
          <a:stretch>
            <a:fillRect/>
          </a:stretch>
        </p:blipFill>
        <p:spPr>
          <a:xfrm>
            <a:off x="7394098" y="2185737"/>
            <a:ext cx="3837280" cy="3924917"/>
          </a:xfrm>
          <a:prstGeom prst="rect">
            <a:avLst/>
          </a:prstGeom>
        </p:spPr>
      </p:pic>
    </p:spTree>
    <p:extLst>
      <p:ext uri="{BB962C8B-B14F-4D97-AF65-F5344CB8AC3E}">
        <p14:creationId xmlns:p14="http://schemas.microsoft.com/office/powerpoint/2010/main" val="1313398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6DE-4D78-47BC-8A7C-6D6609785624}"/>
              </a:ext>
            </a:extLst>
          </p:cNvPr>
          <p:cNvSpPr>
            <a:spLocks noGrp="1"/>
          </p:cNvSpPr>
          <p:nvPr>
            <p:ph type="ctrTitle"/>
          </p:nvPr>
        </p:nvSpPr>
        <p:spPr/>
        <p:txBody>
          <a:bodyPr/>
          <a:lstStyle/>
          <a:p>
            <a:r>
              <a:rPr lang="en-US" dirty="0"/>
              <a:t>Step Definition File</a:t>
            </a:r>
          </a:p>
        </p:txBody>
      </p:sp>
      <p:sp>
        <p:nvSpPr>
          <p:cNvPr id="4" name="Content Placeholder 3">
            <a:extLst>
              <a:ext uri="{FF2B5EF4-FFF2-40B4-BE49-F238E27FC236}">
                <a16:creationId xmlns:a16="http://schemas.microsoft.com/office/drawing/2014/main" id="{6EF5ABA5-49C4-47F0-9002-ADC86217DC68}"/>
              </a:ext>
            </a:extLst>
          </p:cNvPr>
          <p:cNvSpPr>
            <a:spLocks noGrp="1"/>
          </p:cNvSpPr>
          <p:nvPr>
            <p:ph idx="10"/>
          </p:nvPr>
        </p:nvSpPr>
        <p:spPr>
          <a:xfrm>
            <a:off x="340945" y="1631577"/>
            <a:ext cx="7175221" cy="4479078"/>
          </a:xfrm>
        </p:spPr>
        <p:txBody>
          <a:bodyPr/>
          <a:lstStyle/>
          <a:p>
            <a:r>
              <a:rPr lang="en-US" dirty="0"/>
              <a:t>In order to test the scenarios, we need to create step definitions which provide a connection between the feature files and the application code. </a:t>
            </a:r>
            <a:r>
              <a:rPr lang="en-US" dirty="0" err="1"/>
              <a:t>SpecFlow</a:t>
            </a:r>
            <a:r>
              <a:rPr lang="en-US" dirty="0"/>
              <a:t> provides a skeleton of the step code that can be extended further.</a:t>
            </a:r>
          </a:p>
          <a:p>
            <a:endParaRPr lang="en-US" dirty="0"/>
          </a:p>
          <a:p>
            <a:r>
              <a:rPr lang="en-US" dirty="0"/>
              <a:t>Step Definition Method Rules:</a:t>
            </a:r>
          </a:p>
          <a:p>
            <a:pPr marL="457200" indent="-457200">
              <a:buFont typeface="+mj-lt"/>
              <a:buAutoNum type="arabicPeriod"/>
            </a:pPr>
            <a:r>
              <a:rPr lang="en-US" dirty="0"/>
              <a:t>Must be a public class, marked with [Binding] attribute.</a:t>
            </a:r>
          </a:p>
          <a:p>
            <a:pPr marL="457200" indent="-457200">
              <a:buFont typeface="+mj-lt"/>
              <a:buAutoNum type="arabicPeriod"/>
            </a:pPr>
            <a:r>
              <a:rPr lang="en-US" dirty="0"/>
              <a:t>Methods must be public.</a:t>
            </a:r>
          </a:p>
          <a:p>
            <a:pPr marL="457200" indent="-457200">
              <a:buFont typeface="+mj-lt"/>
              <a:buAutoNum type="arabicPeriod"/>
            </a:pPr>
            <a:endParaRPr lang="en-US" dirty="0"/>
          </a:p>
        </p:txBody>
      </p:sp>
      <p:pic>
        <p:nvPicPr>
          <p:cNvPr id="6" name="Picture 5">
            <a:extLst>
              <a:ext uri="{FF2B5EF4-FFF2-40B4-BE49-F238E27FC236}">
                <a16:creationId xmlns:a16="http://schemas.microsoft.com/office/drawing/2014/main" id="{296FD177-B925-4098-9C94-AD8EB9E484DD}"/>
              </a:ext>
            </a:extLst>
          </p:cNvPr>
          <p:cNvPicPr>
            <a:picLocks noChangeAspect="1"/>
          </p:cNvPicPr>
          <p:nvPr/>
        </p:nvPicPr>
        <p:blipFill>
          <a:blip r:embed="rId2"/>
          <a:stretch>
            <a:fillRect/>
          </a:stretch>
        </p:blipFill>
        <p:spPr>
          <a:xfrm>
            <a:off x="7614356" y="1209030"/>
            <a:ext cx="3730269" cy="4958762"/>
          </a:xfrm>
          <a:prstGeom prst="rect">
            <a:avLst/>
          </a:prstGeom>
        </p:spPr>
      </p:pic>
    </p:spTree>
    <p:extLst>
      <p:ext uri="{BB962C8B-B14F-4D97-AF65-F5344CB8AC3E}">
        <p14:creationId xmlns:p14="http://schemas.microsoft.com/office/powerpoint/2010/main" val="2883427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38A32-8AD7-4FFD-BB25-5A8653A358BE}"/>
              </a:ext>
            </a:extLst>
          </p:cNvPr>
          <p:cNvSpPr>
            <a:spLocks noGrp="1"/>
          </p:cNvSpPr>
          <p:nvPr>
            <p:ph type="ctrTitle"/>
          </p:nvPr>
        </p:nvSpPr>
        <p:spPr/>
        <p:txBody>
          <a:bodyPr>
            <a:normAutofit/>
          </a:bodyPr>
          <a:lstStyle/>
          <a:p>
            <a:r>
              <a:rPr lang="en-US" dirty="0"/>
              <a:t>Step Definition File…Continued</a:t>
            </a:r>
          </a:p>
        </p:txBody>
      </p:sp>
      <p:sp>
        <p:nvSpPr>
          <p:cNvPr id="3" name="Subtitle 2">
            <a:extLst>
              <a:ext uri="{FF2B5EF4-FFF2-40B4-BE49-F238E27FC236}">
                <a16:creationId xmlns:a16="http://schemas.microsoft.com/office/drawing/2014/main" id="{F38E8E69-F171-4BD7-8F90-19DE0D76A7F0}"/>
              </a:ext>
            </a:extLst>
          </p:cNvPr>
          <p:cNvSpPr>
            <a:spLocks noGrp="1"/>
          </p:cNvSpPr>
          <p:nvPr>
            <p:ph type="subTitle" idx="1"/>
          </p:nvPr>
        </p:nvSpPr>
        <p:spPr/>
        <p:txBody>
          <a:bodyPr/>
          <a:lstStyle/>
          <a:p>
            <a:r>
              <a:rPr lang="en-US" dirty="0"/>
              <a:t>How to generate Step Definition File:</a:t>
            </a:r>
          </a:p>
        </p:txBody>
      </p:sp>
      <p:sp>
        <p:nvSpPr>
          <p:cNvPr id="4" name="Content Placeholder 3">
            <a:extLst>
              <a:ext uri="{FF2B5EF4-FFF2-40B4-BE49-F238E27FC236}">
                <a16:creationId xmlns:a16="http://schemas.microsoft.com/office/drawing/2014/main" id="{969CE16D-CCFE-442A-AE51-E4B868021CD9}"/>
              </a:ext>
            </a:extLst>
          </p:cNvPr>
          <p:cNvSpPr>
            <a:spLocks noGrp="1"/>
          </p:cNvSpPr>
          <p:nvPr>
            <p:ph idx="10"/>
          </p:nvPr>
        </p:nvSpPr>
        <p:spPr>
          <a:xfrm>
            <a:off x="340945" y="1976585"/>
            <a:ext cx="7279055" cy="4134069"/>
          </a:xfrm>
        </p:spPr>
        <p:txBody>
          <a:bodyPr/>
          <a:lstStyle/>
          <a:p>
            <a:pPr marL="457200" indent="-457200">
              <a:buFont typeface="+mj-lt"/>
              <a:buAutoNum type="arabicPeriod"/>
            </a:pPr>
            <a:r>
              <a:rPr lang="en-US" dirty="0"/>
              <a:t>Right click on your feature file in the code editor and select ‘Generate Step Definitions; from the popup menu.</a:t>
            </a:r>
          </a:p>
          <a:p>
            <a:pPr marL="457200" indent="-457200">
              <a:buFont typeface="+mj-lt"/>
              <a:buAutoNum type="arabicPeriod"/>
            </a:pPr>
            <a:r>
              <a:rPr lang="en-US" dirty="0"/>
              <a:t>Enter the name for the class.</a:t>
            </a:r>
          </a:p>
          <a:p>
            <a:pPr marL="457200" indent="-457200">
              <a:buFont typeface="+mj-lt"/>
              <a:buAutoNum type="arabicPeriod"/>
            </a:pPr>
            <a:r>
              <a:rPr lang="en-US" dirty="0"/>
              <a:t>Select the style.</a:t>
            </a:r>
          </a:p>
          <a:p>
            <a:pPr marL="457200" indent="-457200">
              <a:buFont typeface="+mj-lt"/>
              <a:buAutoNum type="arabicPeriod"/>
            </a:pPr>
            <a:r>
              <a:rPr lang="en-US" dirty="0"/>
              <a:t>Click on Generate and save the file.</a:t>
            </a:r>
          </a:p>
          <a:p>
            <a:pPr marL="457200" indent="-457200">
              <a:buFont typeface="+mj-lt"/>
              <a:buAutoNum type="arabicPeriod"/>
            </a:pPr>
            <a:r>
              <a:rPr lang="en-US" dirty="0"/>
              <a:t>A new step definition class is added to your project with steps for each of the steps in the scenario.</a:t>
            </a:r>
          </a:p>
        </p:txBody>
      </p:sp>
      <p:pic>
        <p:nvPicPr>
          <p:cNvPr id="6" name="Picture 5">
            <a:extLst>
              <a:ext uri="{FF2B5EF4-FFF2-40B4-BE49-F238E27FC236}">
                <a16:creationId xmlns:a16="http://schemas.microsoft.com/office/drawing/2014/main" id="{08378232-A5E7-48BC-A367-6035A6442860}"/>
              </a:ext>
            </a:extLst>
          </p:cNvPr>
          <p:cNvPicPr>
            <a:picLocks noChangeAspect="1"/>
          </p:cNvPicPr>
          <p:nvPr/>
        </p:nvPicPr>
        <p:blipFill>
          <a:blip r:embed="rId2"/>
          <a:stretch>
            <a:fillRect/>
          </a:stretch>
        </p:blipFill>
        <p:spPr>
          <a:xfrm>
            <a:off x="8453723" y="1946420"/>
            <a:ext cx="3105150" cy="1028700"/>
          </a:xfrm>
          <a:prstGeom prst="rect">
            <a:avLst/>
          </a:prstGeom>
        </p:spPr>
      </p:pic>
      <p:pic>
        <p:nvPicPr>
          <p:cNvPr id="7" name="Picture 6">
            <a:extLst>
              <a:ext uri="{FF2B5EF4-FFF2-40B4-BE49-F238E27FC236}">
                <a16:creationId xmlns:a16="http://schemas.microsoft.com/office/drawing/2014/main" id="{B345B0A7-B4AF-45E9-8FA8-5DED1E865FE1}"/>
              </a:ext>
            </a:extLst>
          </p:cNvPr>
          <p:cNvPicPr>
            <a:picLocks noChangeAspect="1"/>
          </p:cNvPicPr>
          <p:nvPr/>
        </p:nvPicPr>
        <p:blipFill>
          <a:blip r:embed="rId3"/>
          <a:stretch>
            <a:fillRect/>
          </a:stretch>
        </p:blipFill>
        <p:spPr>
          <a:xfrm>
            <a:off x="7863820" y="2894974"/>
            <a:ext cx="3695053" cy="3074100"/>
          </a:xfrm>
          <a:prstGeom prst="rect">
            <a:avLst/>
          </a:prstGeom>
        </p:spPr>
      </p:pic>
    </p:spTree>
    <p:extLst>
      <p:ext uri="{BB962C8B-B14F-4D97-AF65-F5344CB8AC3E}">
        <p14:creationId xmlns:p14="http://schemas.microsoft.com/office/powerpoint/2010/main" val="3083689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84D9A-8C35-440E-BDE4-EE0DDC87BACD}"/>
              </a:ext>
            </a:extLst>
          </p:cNvPr>
          <p:cNvSpPr>
            <a:spLocks noGrp="1"/>
          </p:cNvSpPr>
          <p:nvPr>
            <p:ph type="ctrTitle"/>
          </p:nvPr>
        </p:nvSpPr>
        <p:spPr/>
        <p:txBody>
          <a:bodyPr/>
          <a:lstStyle/>
          <a:p>
            <a:r>
              <a:rPr lang="en-US" dirty="0"/>
              <a:t>How </a:t>
            </a:r>
            <a:r>
              <a:rPr lang="en-US" dirty="0" err="1"/>
              <a:t>SpecFlow</a:t>
            </a:r>
            <a:r>
              <a:rPr lang="en-US" dirty="0"/>
              <a:t> Works</a:t>
            </a:r>
          </a:p>
        </p:txBody>
      </p:sp>
      <p:sp>
        <p:nvSpPr>
          <p:cNvPr id="7" name="Flowchart: Multidocument 6">
            <a:extLst>
              <a:ext uri="{FF2B5EF4-FFF2-40B4-BE49-F238E27FC236}">
                <a16:creationId xmlns:a16="http://schemas.microsoft.com/office/drawing/2014/main" id="{40BC6AF5-3D58-4F1A-8ABE-D57673B60427}"/>
              </a:ext>
            </a:extLst>
          </p:cNvPr>
          <p:cNvSpPr/>
          <p:nvPr/>
        </p:nvSpPr>
        <p:spPr>
          <a:xfrm>
            <a:off x="806435" y="2445842"/>
            <a:ext cx="1704975" cy="1771650"/>
          </a:xfrm>
          <a:prstGeom prst="flowChartMultidocumen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Feature File</a:t>
            </a:r>
          </a:p>
        </p:txBody>
      </p:sp>
      <p:sp>
        <p:nvSpPr>
          <p:cNvPr id="8" name="Flowchart: Multidocument 7">
            <a:extLst>
              <a:ext uri="{FF2B5EF4-FFF2-40B4-BE49-F238E27FC236}">
                <a16:creationId xmlns:a16="http://schemas.microsoft.com/office/drawing/2014/main" id="{3E5BAB31-09F6-464C-98F4-38555180FE1B}"/>
              </a:ext>
            </a:extLst>
          </p:cNvPr>
          <p:cNvSpPr/>
          <p:nvPr/>
        </p:nvSpPr>
        <p:spPr>
          <a:xfrm>
            <a:off x="4938341" y="2445842"/>
            <a:ext cx="1704975" cy="1771650"/>
          </a:xfrm>
          <a:prstGeom prst="flowChartMultidocumen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Step Definition Class</a:t>
            </a:r>
          </a:p>
        </p:txBody>
      </p:sp>
      <p:sp>
        <p:nvSpPr>
          <p:cNvPr id="9" name="Flowchart: Multidocument 8">
            <a:extLst>
              <a:ext uri="{FF2B5EF4-FFF2-40B4-BE49-F238E27FC236}">
                <a16:creationId xmlns:a16="http://schemas.microsoft.com/office/drawing/2014/main" id="{50FC1174-A11A-44CD-8C56-7C03B2674316}"/>
              </a:ext>
            </a:extLst>
          </p:cNvPr>
          <p:cNvSpPr/>
          <p:nvPr/>
        </p:nvSpPr>
        <p:spPr>
          <a:xfrm>
            <a:off x="9070248" y="2445842"/>
            <a:ext cx="1704975" cy="1771650"/>
          </a:xfrm>
          <a:prstGeom prst="flowChartMultidocumen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Application Class</a:t>
            </a:r>
          </a:p>
        </p:txBody>
      </p:sp>
      <p:cxnSp>
        <p:nvCxnSpPr>
          <p:cNvPr id="10" name="Straight Arrow Connector 9">
            <a:extLst>
              <a:ext uri="{FF2B5EF4-FFF2-40B4-BE49-F238E27FC236}">
                <a16:creationId xmlns:a16="http://schemas.microsoft.com/office/drawing/2014/main" id="{B4B291ED-23B9-4E40-A588-D7BF1BFF1759}"/>
              </a:ext>
            </a:extLst>
          </p:cNvPr>
          <p:cNvCxnSpPr>
            <a:cxnSpLocks/>
          </p:cNvCxnSpPr>
          <p:nvPr/>
        </p:nvCxnSpPr>
        <p:spPr>
          <a:xfrm>
            <a:off x="2511410" y="3331667"/>
            <a:ext cx="24269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86FBDD-DFD7-4514-BE9D-009461BB6813}"/>
              </a:ext>
            </a:extLst>
          </p:cNvPr>
          <p:cNvCxnSpPr>
            <a:cxnSpLocks/>
          </p:cNvCxnSpPr>
          <p:nvPr/>
        </p:nvCxnSpPr>
        <p:spPr>
          <a:xfrm>
            <a:off x="6643316" y="3331667"/>
            <a:ext cx="24269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FFE6791-E684-49C0-A0B9-FCC7C6BBBD18}"/>
              </a:ext>
            </a:extLst>
          </p:cNvPr>
          <p:cNvSpPr txBox="1"/>
          <p:nvPr/>
        </p:nvSpPr>
        <p:spPr>
          <a:xfrm>
            <a:off x="2819029" y="2731502"/>
            <a:ext cx="1981200" cy="1200329"/>
          </a:xfrm>
          <a:prstGeom prst="rect">
            <a:avLst/>
          </a:prstGeom>
          <a:noFill/>
        </p:spPr>
        <p:txBody>
          <a:bodyPr wrap="square" rtlCol="0">
            <a:spAutoFit/>
          </a:bodyPr>
          <a:lstStyle/>
          <a:p>
            <a:r>
              <a:rPr lang="en-US" dirty="0">
                <a:solidFill>
                  <a:schemeClr val="accent4">
                    <a:lumMod val="75000"/>
                  </a:schemeClr>
                </a:solidFill>
              </a:rPr>
              <a:t>Code Behind file generated by</a:t>
            </a:r>
          </a:p>
          <a:p>
            <a:r>
              <a:rPr lang="en-US" dirty="0" err="1">
                <a:solidFill>
                  <a:schemeClr val="accent4">
                    <a:lumMod val="75000"/>
                  </a:schemeClr>
                </a:solidFill>
              </a:rPr>
              <a:t>SpecFlow</a:t>
            </a:r>
            <a:r>
              <a:rPr lang="en-US" dirty="0">
                <a:solidFill>
                  <a:schemeClr val="accent4">
                    <a:lumMod val="75000"/>
                  </a:schemeClr>
                </a:solidFill>
              </a:rPr>
              <a:t> at runtime</a:t>
            </a:r>
          </a:p>
        </p:txBody>
      </p:sp>
      <p:sp>
        <p:nvSpPr>
          <p:cNvPr id="13" name="TextBox 12">
            <a:extLst>
              <a:ext uri="{FF2B5EF4-FFF2-40B4-BE49-F238E27FC236}">
                <a16:creationId xmlns:a16="http://schemas.microsoft.com/office/drawing/2014/main" id="{7A34F2AD-F71A-49C6-A83E-49402CD24E98}"/>
              </a:ext>
            </a:extLst>
          </p:cNvPr>
          <p:cNvSpPr txBox="1"/>
          <p:nvPr/>
        </p:nvSpPr>
        <p:spPr>
          <a:xfrm>
            <a:off x="7391771" y="2962334"/>
            <a:ext cx="1981200" cy="369332"/>
          </a:xfrm>
          <a:prstGeom prst="rect">
            <a:avLst/>
          </a:prstGeom>
          <a:noFill/>
        </p:spPr>
        <p:txBody>
          <a:bodyPr wrap="square" rtlCol="0">
            <a:spAutoFit/>
          </a:bodyPr>
          <a:lstStyle/>
          <a:p>
            <a:r>
              <a:rPr lang="en-US" dirty="0">
                <a:solidFill>
                  <a:schemeClr val="accent4">
                    <a:lumMod val="75000"/>
                  </a:schemeClr>
                </a:solidFill>
              </a:rPr>
              <a:t>Calls</a:t>
            </a:r>
          </a:p>
        </p:txBody>
      </p:sp>
      <p:sp>
        <p:nvSpPr>
          <p:cNvPr id="14" name="TextBox 13">
            <a:extLst>
              <a:ext uri="{FF2B5EF4-FFF2-40B4-BE49-F238E27FC236}">
                <a16:creationId xmlns:a16="http://schemas.microsoft.com/office/drawing/2014/main" id="{9558AFD6-3254-4320-8BC2-95D4BB74847C}"/>
              </a:ext>
            </a:extLst>
          </p:cNvPr>
          <p:cNvSpPr txBox="1"/>
          <p:nvPr/>
        </p:nvSpPr>
        <p:spPr>
          <a:xfrm>
            <a:off x="1006600" y="1938919"/>
            <a:ext cx="1504810" cy="381000"/>
          </a:xfrm>
          <a:prstGeom prst="rect">
            <a:avLst/>
          </a:prstGeom>
          <a:noFill/>
        </p:spPr>
        <p:txBody>
          <a:bodyPr wrap="square" rtlCol="0">
            <a:spAutoFit/>
          </a:bodyPr>
          <a:lstStyle/>
          <a:p>
            <a:r>
              <a:rPr lang="en-US" b="1" dirty="0">
                <a:solidFill>
                  <a:schemeClr val="bg2">
                    <a:lumMod val="75000"/>
                  </a:schemeClr>
                </a:solidFill>
              </a:rPr>
              <a:t>Specification</a:t>
            </a:r>
          </a:p>
        </p:txBody>
      </p:sp>
      <p:sp>
        <p:nvSpPr>
          <p:cNvPr id="15" name="TextBox 14">
            <a:extLst>
              <a:ext uri="{FF2B5EF4-FFF2-40B4-BE49-F238E27FC236}">
                <a16:creationId xmlns:a16="http://schemas.microsoft.com/office/drawing/2014/main" id="{03ED44AE-7E64-4E52-B3F8-689A64D266D2}"/>
              </a:ext>
            </a:extLst>
          </p:cNvPr>
          <p:cNvSpPr txBox="1"/>
          <p:nvPr/>
        </p:nvSpPr>
        <p:spPr>
          <a:xfrm>
            <a:off x="5138506" y="1968173"/>
            <a:ext cx="1504810" cy="381000"/>
          </a:xfrm>
          <a:prstGeom prst="rect">
            <a:avLst/>
          </a:prstGeom>
          <a:noFill/>
        </p:spPr>
        <p:txBody>
          <a:bodyPr wrap="square" rtlCol="0">
            <a:spAutoFit/>
          </a:bodyPr>
          <a:lstStyle/>
          <a:p>
            <a:r>
              <a:rPr lang="en-US" b="1" dirty="0">
                <a:solidFill>
                  <a:schemeClr val="bg2">
                    <a:lumMod val="75000"/>
                  </a:schemeClr>
                </a:solidFill>
              </a:rPr>
              <a:t>Binding</a:t>
            </a:r>
          </a:p>
        </p:txBody>
      </p:sp>
      <p:sp>
        <p:nvSpPr>
          <p:cNvPr id="16" name="TextBox 15">
            <a:extLst>
              <a:ext uri="{FF2B5EF4-FFF2-40B4-BE49-F238E27FC236}">
                <a16:creationId xmlns:a16="http://schemas.microsoft.com/office/drawing/2014/main" id="{76F399AE-D6E6-4BAC-84E0-755BDF17788A}"/>
              </a:ext>
            </a:extLst>
          </p:cNvPr>
          <p:cNvSpPr txBox="1"/>
          <p:nvPr/>
        </p:nvSpPr>
        <p:spPr>
          <a:xfrm>
            <a:off x="9270413" y="1934386"/>
            <a:ext cx="1504810" cy="369332"/>
          </a:xfrm>
          <a:prstGeom prst="rect">
            <a:avLst/>
          </a:prstGeom>
          <a:noFill/>
        </p:spPr>
        <p:txBody>
          <a:bodyPr wrap="square" rtlCol="0">
            <a:spAutoFit/>
          </a:bodyPr>
          <a:lstStyle/>
          <a:p>
            <a:r>
              <a:rPr lang="en-US" b="1" dirty="0">
                <a:solidFill>
                  <a:schemeClr val="bg2">
                    <a:lumMod val="75000"/>
                  </a:schemeClr>
                </a:solidFill>
              </a:rPr>
              <a:t>Application</a:t>
            </a:r>
          </a:p>
        </p:txBody>
      </p:sp>
    </p:spTree>
    <p:extLst>
      <p:ext uri="{BB962C8B-B14F-4D97-AF65-F5344CB8AC3E}">
        <p14:creationId xmlns:p14="http://schemas.microsoft.com/office/powerpoint/2010/main" val="1536767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C4CEB-A1CB-48D6-B1EC-561811D19AD4}"/>
              </a:ext>
            </a:extLst>
          </p:cNvPr>
          <p:cNvSpPr>
            <a:spLocks noGrp="1"/>
          </p:cNvSpPr>
          <p:nvPr>
            <p:ph type="ctrTitle"/>
          </p:nvPr>
        </p:nvSpPr>
        <p:spPr/>
        <p:txBody>
          <a:bodyPr/>
          <a:lstStyle/>
          <a:p>
            <a:r>
              <a:rPr lang="en-US"/>
              <a:t>NUnit</a:t>
            </a:r>
            <a:endParaRPr lang="en-US" dirty="0"/>
          </a:p>
        </p:txBody>
      </p:sp>
      <p:sp>
        <p:nvSpPr>
          <p:cNvPr id="4" name="Content Placeholder 3">
            <a:extLst>
              <a:ext uri="{FF2B5EF4-FFF2-40B4-BE49-F238E27FC236}">
                <a16:creationId xmlns:a16="http://schemas.microsoft.com/office/drawing/2014/main" id="{4D3A642E-C485-44E4-A407-8724936F1568}"/>
              </a:ext>
            </a:extLst>
          </p:cNvPr>
          <p:cNvSpPr>
            <a:spLocks noGrp="1"/>
          </p:cNvSpPr>
          <p:nvPr>
            <p:ph idx="10"/>
          </p:nvPr>
        </p:nvSpPr>
        <p:spPr>
          <a:xfrm>
            <a:off x="340945" y="1649507"/>
            <a:ext cx="8534114" cy="4461148"/>
          </a:xfrm>
        </p:spPr>
        <p:txBody>
          <a:bodyPr/>
          <a:lstStyle/>
          <a:p>
            <a:r>
              <a:rPr lang="en-US" dirty="0" err="1"/>
              <a:t>Nunit</a:t>
            </a:r>
            <a:r>
              <a:rPr lang="en-US" dirty="0"/>
              <a:t> is a “Unit-Testing” framework for all </a:t>
            </a:r>
            <a:r>
              <a:rPr lang="en-US" dirty="0" err="1"/>
              <a:t>.net</a:t>
            </a:r>
            <a:r>
              <a:rPr lang="en-US" dirty="0"/>
              <a:t> languages (C#, F#, Visual Basics).</a:t>
            </a:r>
          </a:p>
          <a:p>
            <a:endParaRPr lang="en-US" dirty="0"/>
          </a:p>
          <a:p>
            <a:r>
              <a:rPr lang="en-US" dirty="0"/>
              <a:t>In Unit testing, we break down the functionality of the application into discrete testable </a:t>
            </a:r>
            <a:r>
              <a:rPr lang="en-US" dirty="0" err="1"/>
              <a:t>behaviours</a:t>
            </a:r>
            <a:r>
              <a:rPr lang="en-US" dirty="0"/>
              <a:t> that we can test as individual units.</a:t>
            </a:r>
          </a:p>
          <a:p>
            <a:endParaRPr lang="en-US" dirty="0"/>
          </a:p>
          <a:p>
            <a:r>
              <a:rPr lang="en-US" dirty="0" err="1"/>
              <a:t>Nunit</a:t>
            </a:r>
            <a:r>
              <a:rPr lang="en-US" dirty="0"/>
              <a:t> is an open-source software, released under the MIT license. This framework is very easy to work with and has user friendly attributes for working.</a:t>
            </a:r>
          </a:p>
        </p:txBody>
      </p:sp>
      <p:pic>
        <p:nvPicPr>
          <p:cNvPr id="6" name="Picture 2" descr="Image result for nunit">
            <a:extLst>
              <a:ext uri="{FF2B5EF4-FFF2-40B4-BE49-F238E27FC236}">
                <a16:creationId xmlns:a16="http://schemas.microsoft.com/office/drawing/2014/main" id="{1EC4A52A-F149-4E80-AB80-429055B820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5968" y="1840136"/>
            <a:ext cx="1447800" cy="144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8829965"/>
      </p:ext>
    </p:extLst>
  </p:cSld>
  <p:clrMapOvr>
    <a:masterClrMapping/>
  </p:clrMapOvr>
</p:sld>
</file>

<file path=ppt/theme/theme1.xml><?xml version="1.0" encoding="utf-8"?>
<a:theme xmlns:a="http://schemas.openxmlformats.org/drawingml/2006/main" name="Office Theme">
  <a:themeElements>
    <a:clrScheme name="SOTI Theme">
      <a:dk1>
        <a:srgbClr val="7C7D81"/>
      </a:dk1>
      <a:lt1>
        <a:srgbClr val="FFFFFF"/>
      </a:lt1>
      <a:dk2>
        <a:srgbClr val="0074AA"/>
      </a:dk2>
      <a:lt2>
        <a:srgbClr val="0099D3"/>
      </a:lt2>
      <a:accent1>
        <a:srgbClr val="32B6E9"/>
      </a:accent1>
      <a:accent2>
        <a:srgbClr val="F16150"/>
      </a:accent2>
      <a:accent3>
        <a:srgbClr val="2C9446"/>
      </a:accent3>
      <a:accent4>
        <a:srgbClr val="7AC143"/>
      </a:accent4>
      <a:accent5>
        <a:srgbClr val="F36B22"/>
      </a:accent5>
      <a:accent6>
        <a:srgbClr val="E32822"/>
      </a:accent6>
      <a:hlink>
        <a:srgbClr val="33BEFF"/>
      </a:hlink>
      <a:folHlink>
        <a:srgbClr val="CACACC"/>
      </a:folHlink>
    </a:clrScheme>
    <a:fontScheme name="Custom 2">
      <a:majorFont>
        <a:latin typeface="Segoe UI Semilight"/>
        <a:ea typeface=""/>
        <a:cs typeface=""/>
      </a:majorFont>
      <a:minorFont>
        <a:latin typeface="Segoe UI Semi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10E3EFCE4ABAE46B758A50DFDC4CF89" ma:contentTypeVersion="2" ma:contentTypeDescription="Create a new document." ma:contentTypeScope="" ma:versionID="7c2eee181ca7bb8ab9bba0e76468f9c4">
  <xsd:schema xmlns:xsd="http://www.w3.org/2001/XMLSchema" xmlns:xs="http://www.w3.org/2001/XMLSchema" xmlns:p="http://schemas.microsoft.com/office/2006/metadata/properties" xmlns:ns2="860be7fc-78fe-4688-b89a-062319a04b0b" targetNamespace="http://schemas.microsoft.com/office/2006/metadata/properties" ma:root="true" ma:fieldsID="689bcdce4cba6b70e3ce65d5c30b665a" ns2:_="">
    <xsd:import namespace="860be7fc-78fe-4688-b89a-062319a04b0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60be7fc-78fe-4688-b89a-062319a04b0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1653CA7-35E0-465D-8BA9-B3F142E945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60be7fc-78fe-4688-b89a-062319a04b0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F5021F3-5988-40CD-9035-1A5E190777C4}">
  <ds:schemaRefs>
    <ds:schemaRef ds:uri="http://schemas.microsoft.com/office/infopath/2007/PartnerControls"/>
    <ds:schemaRef ds:uri="http://purl.org/dc/terms/"/>
    <ds:schemaRef ds:uri="http://purl.org/dc/elements/1.1/"/>
    <ds:schemaRef ds:uri="http://schemas.microsoft.com/office/2006/documentManagement/types"/>
    <ds:schemaRef ds:uri="http://www.w3.org/XML/1998/namespace"/>
    <ds:schemaRef ds:uri="http://schemas.microsoft.com/office/2006/metadata/properties"/>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21A8AEE1-9A59-45FF-BA6B-7B4BB8D71DA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3256</TotalTime>
  <Words>1756</Words>
  <Application>Microsoft Office PowerPoint</Application>
  <PresentationFormat>Widescreen</PresentationFormat>
  <Paragraphs>203</Paragraphs>
  <Slides>32</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Arial</vt:lpstr>
      <vt:lpstr>Calibri</vt:lpstr>
      <vt:lpstr>Segoe UI</vt:lpstr>
      <vt:lpstr>Segoe UI Black</vt:lpstr>
      <vt:lpstr>Segoe UI Light</vt:lpstr>
      <vt:lpstr>Segoe UI Semibold</vt:lpstr>
      <vt:lpstr>Segoe UI Semilight</vt:lpstr>
      <vt:lpstr>Wingdings</vt:lpstr>
      <vt:lpstr>Office Theme</vt:lpstr>
      <vt:lpstr>BDD &amp; SpeCFlow</vt:lpstr>
      <vt:lpstr>Agenda</vt:lpstr>
      <vt:lpstr>Introduction To BDD</vt:lpstr>
      <vt:lpstr>BDD Tools</vt:lpstr>
      <vt:lpstr>Feature File</vt:lpstr>
      <vt:lpstr>Step Definition File</vt:lpstr>
      <vt:lpstr>Step Definition File…Continued</vt:lpstr>
      <vt:lpstr>How SpecFlow Works</vt:lpstr>
      <vt:lpstr>NUnit</vt:lpstr>
      <vt:lpstr>How to create a specflow project in .net</vt:lpstr>
      <vt:lpstr>PowerPoint Presentation</vt:lpstr>
      <vt:lpstr>PowerPoint Presentation</vt:lpstr>
      <vt:lpstr>PowerPoint Presentation</vt:lpstr>
      <vt:lpstr>PowerPoint Presentation</vt:lpstr>
      <vt:lpstr>PowerPoint Presentation</vt:lpstr>
      <vt:lpstr>Hooks</vt:lpstr>
      <vt:lpstr>Hook Execution Order</vt:lpstr>
      <vt:lpstr>Hook Tag Scoping</vt:lpstr>
      <vt:lpstr>Step Argument Transformation</vt:lpstr>
      <vt:lpstr>Assist Helpers</vt:lpstr>
      <vt:lpstr>Assist Helpers…Continued</vt:lpstr>
      <vt:lpstr>Assist Helpers…Continued</vt:lpstr>
      <vt:lpstr>FeatureContext</vt:lpstr>
      <vt:lpstr>ScenarioContext</vt:lpstr>
      <vt:lpstr>CONTEXT INJECTION</vt:lpstr>
      <vt:lpstr>SpecFlow+Living Doc Generator</vt:lpstr>
      <vt:lpstr>How to generate the Living Doc?</vt:lpstr>
      <vt:lpstr>PowerPoint Presentation</vt:lpstr>
      <vt:lpstr>PowerPoint Presentation</vt:lpstr>
      <vt:lpstr>PowerPoint Presentation</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Automation Testing</dc:title>
  <dc:creator>Heena Khurana</dc:creator>
  <cp:lastModifiedBy>Aiswarya Ks</cp:lastModifiedBy>
  <cp:revision>87</cp:revision>
  <dcterms:created xsi:type="dcterms:W3CDTF">2020-10-06T12:54:26Z</dcterms:created>
  <dcterms:modified xsi:type="dcterms:W3CDTF">2024-01-14T11:36:40Z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0x010100110E3EFCE4ABAE46B758A50DFDC4CF89</vt:lpwstr>
  </property>
</Properties>
</file>

<file path=docProps/thumbnail.jpeg>
</file>